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84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oboto"/>
      <p:regular r:id="rId37"/>
      <p:bold r:id="rId38"/>
      <p:italic r:id="rId39"/>
      <p:boldItalic r:id="rId40"/>
    </p:embeddedFont>
    <p:embeddedFont>
      <p:font typeface="Montserrat"/>
      <p:regular r:id="rId41"/>
      <p:bold r:id="rId42"/>
      <p:italic r:id="rId43"/>
      <p:boldItalic r:id="rId44"/>
    </p:embeddedFont>
    <p:embeddedFont>
      <p:font typeface="Old Standard TT"/>
      <p:regular r:id="rId45"/>
      <p:bold r:id="rId46"/>
      <p: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 uri="http://customooxmlschemas.google.com/">
      <go:slidesCustomData xmlns:go="http://customooxmlschemas.google.com/" r:id="rId48" roundtripDataSignature="AMtx7mjJprY7yQWNQQZuGIeE/31vKE4d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OldStandardTT-bold.fntdata"/><Relationship Id="rId45" Type="http://schemas.openxmlformats.org/officeDocument/2006/relationships/font" Target="fonts/OldStandardTT-regular.fntdata"/><Relationship Id="rId48" Type="http://customschemas.google.com/relationships/presentationmetadata" Target="metadata"/><Relationship Id="rId47" Type="http://schemas.openxmlformats.org/officeDocument/2006/relationships/font" Target="fonts/OldStandardTT-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regular.fntdata"/><Relationship Id="rId36" Type="http://schemas.openxmlformats.org/officeDocument/2006/relationships/slide" Target="slides/slide30.xml"/><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7" name="Google Shape;777;p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5" name="Google Shape;875;p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2" name="Google Shape;88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4" name="Google Shape;894;p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4" name="Google Shape;904;p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3" name="Google Shape;913;p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2" name="Google Shape;922;p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1" name="Google Shape;931;p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1" name="Google Shape;941;p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0" name="Google Shape;950;p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9" name="Google Shape;959;p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5" name="Google Shape;785;p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8" name="Google Shape;968;p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1" name="Google Shape;981;p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8" name="Google Shape;988;p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6" name="Google Shape;996;p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6" name="Google Shape;1006;p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5" name="Google Shape;1015;p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3" name="Google Shape;1023;p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2" name="Google Shape;103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0" name="Google Shape;104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6" name="Google Shape;1046;p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1" name="Google Shape;80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2" name="Google Shape;1052;p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0" name="Google Shape;810;p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2" name="Google Shape;82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0" name="Google Shape;830;p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0" name="Google Shape;840;p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7" name="Google Shape;847;p2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5" name="Google Shape;855;p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0" name="Shape 10"/>
        <p:cNvGrpSpPr/>
        <p:nvPr/>
      </p:nvGrpSpPr>
      <p:grpSpPr>
        <a:xfrm>
          <a:off x="0" y="0"/>
          <a:ext cx="0" cy="0"/>
          <a:chOff x="0" y="0"/>
          <a:chExt cx="0" cy="0"/>
        </a:xfrm>
      </p:grpSpPr>
      <p:sp>
        <p:nvSpPr>
          <p:cNvPr id="11" name="Google Shape;11;p293"/>
          <p:cNvSpPr txBox="1"/>
          <p:nvPr>
            <p:ph type="title"/>
          </p:nvPr>
        </p:nvSpPr>
        <p:spPr>
          <a:xfrm>
            <a:off x="311785" y="445135"/>
            <a:ext cx="8520430" cy="57277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b="0" i="0" sz="3600">
                <a:solidFill>
                  <a:srgbClr val="FFFAEF"/>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 name="Google Shape;12;p293"/>
          <p:cNvSpPr txBox="1"/>
          <p:nvPr>
            <p:ph idx="1" type="body"/>
          </p:nvPr>
        </p:nvSpPr>
        <p:spPr>
          <a:xfrm>
            <a:off x="311785" y="1152525"/>
            <a:ext cx="8520430" cy="34163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b="0" i="0" sz="4800">
                <a:solidFill>
                  <a:schemeClr val="dk1"/>
                </a:solidFill>
                <a:latin typeface="Old Standard TT"/>
                <a:ea typeface="Old Standard TT"/>
                <a:cs typeface="Old Standard TT"/>
                <a:sym typeface="Old Standard TT"/>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3" name="Google Shape;13;p293"/>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DA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293"/>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DA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293"/>
          <p:cNvSpPr txBox="1"/>
          <p:nvPr>
            <p:ph idx="12" type="sldNum"/>
          </p:nvPr>
        </p:nvSpPr>
        <p:spPr>
          <a:xfrm>
            <a:off x="8472170" y="4663440"/>
            <a:ext cx="549275" cy="393065"/>
          </a:xfrm>
          <a:prstGeom prst="rect">
            <a:avLst/>
          </a:prstGeom>
          <a:noFill/>
          <a:ln>
            <a:noFill/>
          </a:ln>
        </p:spPr>
        <p:txBody>
          <a:bodyPr anchorCtr="0" anchor="ctr" bIns="0" lIns="0" spcFirstLastPara="1" rIns="0" wrap="square" tIns="0">
            <a:noAutofit/>
          </a:bodyPr>
          <a:lstStyle>
            <a:lvl1pPr indent="0" lvl="0"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3810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5" name="Shape 45"/>
        <p:cNvGrpSpPr/>
        <p:nvPr/>
      </p:nvGrpSpPr>
      <p:grpSpPr>
        <a:xfrm>
          <a:off x="0" y="0"/>
          <a:ext cx="0" cy="0"/>
          <a:chOff x="0" y="0"/>
          <a:chExt cx="0" cy="0"/>
        </a:xfrm>
      </p:grpSpPr>
      <p:sp>
        <p:nvSpPr>
          <p:cNvPr id="46" name="Google Shape;46;p47"/>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7" name="Google Shape;47;p47"/>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8" name="Google Shape;48;p4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15">
    <p:spTree>
      <p:nvGrpSpPr>
        <p:cNvPr id="363" name="Shape 363"/>
        <p:cNvGrpSpPr/>
        <p:nvPr/>
      </p:nvGrpSpPr>
      <p:grpSpPr>
        <a:xfrm>
          <a:off x="0" y="0"/>
          <a:ext cx="0" cy="0"/>
          <a:chOff x="0" y="0"/>
          <a:chExt cx="0" cy="0"/>
        </a:xfrm>
      </p:grpSpPr>
      <p:sp>
        <p:nvSpPr>
          <p:cNvPr id="364" name="Google Shape;364;p13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15">
    <p:spTree>
      <p:nvGrpSpPr>
        <p:cNvPr id="365" name="Shape 365"/>
        <p:cNvGrpSpPr/>
        <p:nvPr/>
      </p:nvGrpSpPr>
      <p:grpSpPr>
        <a:xfrm>
          <a:off x="0" y="0"/>
          <a:ext cx="0" cy="0"/>
          <a:chOff x="0" y="0"/>
          <a:chExt cx="0" cy="0"/>
        </a:xfrm>
      </p:grpSpPr>
      <p:sp>
        <p:nvSpPr>
          <p:cNvPr id="366" name="Google Shape;366;p13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67" name="Google Shape;367;p138"/>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68" name="Google Shape;368;p13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15">
    <p:spTree>
      <p:nvGrpSpPr>
        <p:cNvPr id="369" name="Shape 369"/>
        <p:cNvGrpSpPr/>
        <p:nvPr/>
      </p:nvGrpSpPr>
      <p:grpSpPr>
        <a:xfrm>
          <a:off x="0" y="0"/>
          <a:ext cx="0" cy="0"/>
          <a:chOff x="0" y="0"/>
          <a:chExt cx="0" cy="0"/>
        </a:xfrm>
      </p:grpSpPr>
      <p:sp>
        <p:nvSpPr>
          <p:cNvPr id="370" name="Google Shape;370;p139"/>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71" name="Google Shape;371;p139"/>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72" name="Google Shape;372;p13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17">
    <p:spTree>
      <p:nvGrpSpPr>
        <p:cNvPr id="373" name="Shape 373"/>
        <p:cNvGrpSpPr/>
        <p:nvPr/>
      </p:nvGrpSpPr>
      <p:grpSpPr>
        <a:xfrm>
          <a:off x="0" y="0"/>
          <a:ext cx="0" cy="0"/>
          <a:chOff x="0" y="0"/>
          <a:chExt cx="0" cy="0"/>
        </a:xfrm>
      </p:grpSpPr>
      <p:sp>
        <p:nvSpPr>
          <p:cNvPr id="374" name="Google Shape;374;p14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75" name="Google Shape;375;p140"/>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76" name="Google Shape;376;p14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17">
    <p:spTree>
      <p:nvGrpSpPr>
        <p:cNvPr id="377" name="Shape 377"/>
        <p:cNvGrpSpPr/>
        <p:nvPr/>
      </p:nvGrpSpPr>
      <p:grpSpPr>
        <a:xfrm>
          <a:off x="0" y="0"/>
          <a:ext cx="0" cy="0"/>
          <a:chOff x="0" y="0"/>
          <a:chExt cx="0" cy="0"/>
        </a:xfrm>
      </p:grpSpPr>
      <p:sp>
        <p:nvSpPr>
          <p:cNvPr id="378" name="Google Shape;378;p141"/>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79" name="Google Shape;379;p141"/>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80" name="Google Shape;380;p14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15">
    <p:spTree>
      <p:nvGrpSpPr>
        <p:cNvPr id="381" name="Shape 381"/>
        <p:cNvGrpSpPr/>
        <p:nvPr/>
      </p:nvGrpSpPr>
      <p:grpSpPr>
        <a:xfrm>
          <a:off x="0" y="0"/>
          <a:ext cx="0" cy="0"/>
          <a:chOff x="0" y="0"/>
          <a:chExt cx="0" cy="0"/>
        </a:xfrm>
      </p:grpSpPr>
      <p:sp>
        <p:nvSpPr>
          <p:cNvPr id="382" name="Google Shape;382;p14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83" name="Google Shape;383;p14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16">
    <p:spTree>
      <p:nvGrpSpPr>
        <p:cNvPr id="384" name="Shape 384"/>
        <p:cNvGrpSpPr/>
        <p:nvPr/>
      </p:nvGrpSpPr>
      <p:grpSpPr>
        <a:xfrm>
          <a:off x="0" y="0"/>
          <a:ext cx="0" cy="0"/>
          <a:chOff x="0" y="0"/>
          <a:chExt cx="0" cy="0"/>
        </a:xfrm>
      </p:grpSpPr>
      <p:sp>
        <p:nvSpPr>
          <p:cNvPr id="385" name="Google Shape;385;p14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16">
    <p:spTree>
      <p:nvGrpSpPr>
        <p:cNvPr id="386" name="Shape 386"/>
        <p:cNvGrpSpPr/>
        <p:nvPr/>
      </p:nvGrpSpPr>
      <p:grpSpPr>
        <a:xfrm>
          <a:off x="0" y="0"/>
          <a:ext cx="0" cy="0"/>
          <a:chOff x="0" y="0"/>
          <a:chExt cx="0" cy="0"/>
        </a:xfrm>
      </p:grpSpPr>
      <p:sp>
        <p:nvSpPr>
          <p:cNvPr id="387" name="Google Shape;387;p14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88" name="Google Shape;388;p144"/>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89" name="Google Shape;389;p14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16">
    <p:spTree>
      <p:nvGrpSpPr>
        <p:cNvPr id="390" name="Shape 390"/>
        <p:cNvGrpSpPr/>
        <p:nvPr/>
      </p:nvGrpSpPr>
      <p:grpSpPr>
        <a:xfrm>
          <a:off x="0" y="0"/>
          <a:ext cx="0" cy="0"/>
          <a:chOff x="0" y="0"/>
          <a:chExt cx="0" cy="0"/>
        </a:xfrm>
      </p:grpSpPr>
      <p:sp>
        <p:nvSpPr>
          <p:cNvPr id="391" name="Google Shape;391;p145"/>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92" name="Google Shape;392;p145"/>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93" name="Google Shape;393;p14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18">
    <p:spTree>
      <p:nvGrpSpPr>
        <p:cNvPr id="394" name="Shape 394"/>
        <p:cNvGrpSpPr/>
        <p:nvPr/>
      </p:nvGrpSpPr>
      <p:grpSpPr>
        <a:xfrm>
          <a:off x="0" y="0"/>
          <a:ext cx="0" cy="0"/>
          <a:chOff x="0" y="0"/>
          <a:chExt cx="0" cy="0"/>
        </a:xfrm>
      </p:grpSpPr>
      <p:sp>
        <p:nvSpPr>
          <p:cNvPr id="395" name="Google Shape;395;p14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96" name="Google Shape;396;p146"/>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97" name="Google Shape;397;p14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9" name="Shape 49"/>
        <p:cNvGrpSpPr/>
        <p:nvPr/>
      </p:nvGrpSpPr>
      <p:grpSpPr>
        <a:xfrm>
          <a:off x="0" y="0"/>
          <a:ext cx="0" cy="0"/>
          <a:chOff x="0" y="0"/>
          <a:chExt cx="0" cy="0"/>
        </a:xfrm>
      </p:grpSpPr>
      <p:sp>
        <p:nvSpPr>
          <p:cNvPr id="50" name="Google Shape;50;p48"/>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1" name="Google Shape;51;p48"/>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2" name="Google Shape;52;p4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18">
    <p:spTree>
      <p:nvGrpSpPr>
        <p:cNvPr id="398" name="Shape 398"/>
        <p:cNvGrpSpPr/>
        <p:nvPr/>
      </p:nvGrpSpPr>
      <p:grpSpPr>
        <a:xfrm>
          <a:off x="0" y="0"/>
          <a:ext cx="0" cy="0"/>
          <a:chOff x="0" y="0"/>
          <a:chExt cx="0" cy="0"/>
        </a:xfrm>
      </p:grpSpPr>
      <p:sp>
        <p:nvSpPr>
          <p:cNvPr id="399" name="Google Shape;399;p147"/>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00" name="Google Shape;400;p147"/>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1" name="Google Shape;401;p14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16">
    <p:spTree>
      <p:nvGrpSpPr>
        <p:cNvPr id="402" name="Shape 402"/>
        <p:cNvGrpSpPr/>
        <p:nvPr/>
      </p:nvGrpSpPr>
      <p:grpSpPr>
        <a:xfrm>
          <a:off x="0" y="0"/>
          <a:ext cx="0" cy="0"/>
          <a:chOff x="0" y="0"/>
          <a:chExt cx="0" cy="0"/>
        </a:xfrm>
      </p:grpSpPr>
      <p:sp>
        <p:nvSpPr>
          <p:cNvPr id="403" name="Google Shape;403;p14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04" name="Google Shape;404;p14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17">
    <p:spTree>
      <p:nvGrpSpPr>
        <p:cNvPr id="405" name="Shape 405"/>
        <p:cNvGrpSpPr/>
        <p:nvPr/>
      </p:nvGrpSpPr>
      <p:grpSpPr>
        <a:xfrm>
          <a:off x="0" y="0"/>
          <a:ext cx="0" cy="0"/>
          <a:chOff x="0" y="0"/>
          <a:chExt cx="0" cy="0"/>
        </a:xfrm>
      </p:grpSpPr>
      <p:sp>
        <p:nvSpPr>
          <p:cNvPr id="406" name="Google Shape;406;p14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17">
    <p:spTree>
      <p:nvGrpSpPr>
        <p:cNvPr id="407" name="Shape 407"/>
        <p:cNvGrpSpPr/>
        <p:nvPr/>
      </p:nvGrpSpPr>
      <p:grpSpPr>
        <a:xfrm>
          <a:off x="0" y="0"/>
          <a:ext cx="0" cy="0"/>
          <a:chOff x="0" y="0"/>
          <a:chExt cx="0" cy="0"/>
        </a:xfrm>
      </p:grpSpPr>
      <p:sp>
        <p:nvSpPr>
          <p:cNvPr id="408" name="Google Shape;408;p15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09" name="Google Shape;409;p150"/>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0" name="Google Shape;410;p15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17">
    <p:spTree>
      <p:nvGrpSpPr>
        <p:cNvPr id="411" name="Shape 411"/>
        <p:cNvGrpSpPr/>
        <p:nvPr/>
      </p:nvGrpSpPr>
      <p:grpSpPr>
        <a:xfrm>
          <a:off x="0" y="0"/>
          <a:ext cx="0" cy="0"/>
          <a:chOff x="0" y="0"/>
          <a:chExt cx="0" cy="0"/>
        </a:xfrm>
      </p:grpSpPr>
      <p:sp>
        <p:nvSpPr>
          <p:cNvPr id="412" name="Google Shape;412;p151"/>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13" name="Google Shape;413;p151"/>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4" name="Google Shape;414;p15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19">
    <p:spTree>
      <p:nvGrpSpPr>
        <p:cNvPr id="415" name="Shape 415"/>
        <p:cNvGrpSpPr/>
        <p:nvPr/>
      </p:nvGrpSpPr>
      <p:grpSpPr>
        <a:xfrm>
          <a:off x="0" y="0"/>
          <a:ext cx="0" cy="0"/>
          <a:chOff x="0" y="0"/>
          <a:chExt cx="0" cy="0"/>
        </a:xfrm>
      </p:grpSpPr>
      <p:sp>
        <p:nvSpPr>
          <p:cNvPr id="416" name="Google Shape;416;p15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17" name="Google Shape;417;p152"/>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8" name="Google Shape;418;p15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19">
    <p:spTree>
      <p:nvGrpSpPr>
        <p:cNvPr id="419" name="Shape 419"/>
        <p:cNvGrpSpPr/>
        <p:nvPr/>
      </p:nvGrpSpPr>
      <p:grpSpPr>
        <a:xfrm>
          <a:off x="0" y="0"/>
          <a:ext cx="0" cy="0"/>
          <a:chOff x="0" y="0"/>
          <a:chExt cx="0" cy="0"/>
        </a:xfrm>
      </p:grpSpPr>
      <p:sp>
        <p:nvSpPr>
          <p:cNvPr id="420" name="Google Shape;420;p153"/>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21" name="Google Shape;421;p153"/>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2" name="Google Shape;422;p15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17">
    <p:spTree>
      <p:nvGrpSpPr>
        <p:cNvPr id="423" name="Shape 423"/>
        <p:cNvGrpSpPr/>
        <p:nvPr/>
      </p:nvGrpSpPr>
      <p:grpSpPr>
        <a:xfrm>
          <a:off x="0" y="0"/>
          <a:ext cx="0" cy="0"/>
          <a:chOff x="0" y="0"/>
          <a:chExt cx="0" cy="0"/>
        </a:xfrm>
      </p:grpSpPr>
      <p:sp>
        <p:nvSpPr>
          <p:cNvPr id="424" name="Google Shape;424;p15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25" name="Google Shape;425;p15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18">
    <p:spTree>
      <p:nvGrpSpPr>
        <p:cNvPr id="426" name="Shape 426"/>
        <p:cNvGrpSpPr/>
        <p:nvPr/>
      </p:nvGrpSpPr>
      <p:grpSpPr>
        <a:xfrm>
          <a:off x="0" y="0"/>
          <a:ext cx="0" cy="0"/>
          <a:chOff x="0" y="0"/>
          <a:chExt cx="0" cy="0"/>
        </a:xfrm>
      </p:grpSpPr>
      <p:sp>
        <p:nvSpPr>
          <p:cNvPr id="427" name="Google Shape;427;p15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18">
    <p:spTree>
      <p:nvGrpSpPr>
        <p:cNvPr id="428" name="Shape 428"/>
        <p:cNvGrpSpPr/>
        <p:nvPr/>
      </p:nvGrpSpPr>
      <p:grpSpPr>
        <a:xfrm>
          <a:off x="0" y="0"/>
          <a:ext cx="0" cy="0"/>
          <a:chOff x="0" y="0"/>
          <a:chExt cx="0" cy="0"/>
        </a:xfrm>
      </p:grpSpPr>
      <p:sp>
        <p:nvSpPr>
          <p:cNvPr id="429" name="Google Shape;429;p15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30" name="Google Shape;430;p156"/>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31" name="Google Shape;431;p15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 name="Shape 53"/>
        <p:cNvGrpSpPr/>
        <p:nvPr/>
      </p:nvGrpSpPr>
      <p:grpSpPr>
        <a:xfrm>
          <a:off x="0" y="0"/>
          <a:ext cx="0" cy="0"/>
          <a:chOff x="0" y="0"/>
          <a:chExt cx="0" cy="0"/>
        </a:xfrm>
      </p:grpSpPr>
      <p:sp>
        <p:nvSpPr>
          <p:cNvPr id="54" name="Google Shape;54;p49"/>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5" name="Google Shape;55;p49"/>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6" name="Google Shape;56;p4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18">
    <p:spTree>
      <p:nvGrpSpPr>
        <p:cNvPr id="432" name="Shape 432"/>
        <p:cNvGrpSpPr/>
        <p:nvPr/>
      </p:nvGrpSpPr>
      <p:grpSpPr>
        <a:xfrm>
          <a:off x="0" y="0"/>
          <a:ext cx="0" cy="0"/>
          <a:chOff x="0" y="0"/>
          <a:chExt cx="0" cy="0"/>
        </a:xfrm>
      </p:grpSpPr>
      <p:sp>
        <p:nvSpPr>
          <p:cNvPr id="433" name="Google Shape;433;p157"/>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34" name="Google Shape;434;p157"/>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35" name="Google Shape;435;p15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0">
    <p:spTree>
      <p:nvGrpSpPr>
        <p:cNvPr id="436" name="Shape 436"/>
        <p:cNvGrpSpPr/>
        <p:nvPr/>
      </p:nvGrpSpPr>
      <p:grpSpPr>
        <a:xfrm>
          <a:off x="0" y="0"/>
          <a:ext cx="0" cy="0"/>
          <a:chOff x="0" y="0"/>
          <a:chExt cx="0" cy="0"/>
        </a:xfrm>
      </p:grpSpPr>
      <p:sp>
        <p:nvSpPr>
          <p:cNvPr id="437" name="Google Shape;437;p15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38" name="Google Shape;438;p158"/>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39" name="Google Shape;439;p15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0">
    <p:spTree>
      <p:nvGrpSpPr>
        <p:cNvPr id="440" name="Shape 440"/>
        <p:cNvGrpSpPr/>
        <p:nvPr/>
      </p:nvGrpSpPr>
      <p:grpSpPr>
        <a:xfrm>
          <a:off x="0" y="0"/>
          <a:ext cx="0" cy="0"/>
          <a:chOff x="0" y="0"/>
          <a:chExt cx="0" cy="0"/>
        </a:xfrm>
      </p:grpSpPr>
      <p:sp>
        <p:nvSpPr>
          <p:cNvPr id="441" name="Google Shape;441;p159"/>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42" name="Google Shape;442;p159"/>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43" name="Google Shape;443;p15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18">
    <p:spTree>
      <p:nvGrpSpPr>
        <p:cNvPr id="444" name="Shape 444"/>
        <p:cNvGrpSpPr/>
        <p:nvPr/>
      </p:nvGrpSpPr>
      <p:grpSpPr>
        <a:xfrm>
          <a:off x="0" y="0"/>
          <a:ext cx="0" cy="0"/>
          <a:chOff x="0" y="0"/>
          <a:chExt cx="0" cy="0"/>
        </a:xfrm>
      </p:grpSpPr>
      <p:sp>
        <p:nvSpPr>
          <p:cNvPr id="445" name="Google Shape;445;p16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46" name="Google Shape;446;p16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19">
    <p:spTree>
      <p:nvGrpSpPr>
        <p:cNvPr id="447" name="Shape 447"/>
        <p:cNvGrpSpPr/>
        <p:nvPr/>
      </p:nvGrpSpPr>
      <p:grpSpPr>
        <a:xfrm>
          <a:off x="0" y="0"/>
          <a:ext cx="0" cy="0"/>
          <a:chOff x="0" y="0"/>
          <a:chExt cx="0" cy="0"/>
        </a:xfrm>
      </p:grpSpPr>
      <p:sp>
        <p:nvSpPr>
          <p:cNvPr id="448" name="Google Shape;448;p16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19">
    <p:spTree>
      <p:nvGrpSpPr>
        <p:cNvPr id="449" name="Shape 449"/>
        <p:cNvGrpSpPr/>
        <p:nvPr/>
      </p:nvGrpSpPr>
      <p:grpSpPr>
        <a:xfrm>
          <a:off x="0" y="0"/>
          <a:ext cx="0" cy="0"/>
          <a:chOff x="0" y="0"/>
          <a:chExt cx="0" cy="0"/>
        </a:xfrm>
      </p:grpSpPr>
      <p:sp>
        <p:nvSpPr>
          <p:cNvPr id="450" name="Google Shape;450;p16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51" name="Google Shape;451;p162"/>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52" name="Google Shape;452;p16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19">
    <p:spTree>
      <p:nvGrpSpPr>
        <p:cNvPr id="453" name="Shape 453"/>
        <p:cNvGrpSpPr/>
        <p:nvPr/>
      </p:nvGrpSpPr>
      <p:grpSpPr>
        <a:xfrm>
          <a:off x="0" y="0"/>
          <a:ext cx="0" cy="0"/>
          <a:chOff x="0" y="0"/>
          <a:chExt cx="0" cy="0"/>
        </a:xfrm>
      </p:grpSpPr>
      <p:sp>
        <p:nvSpPr>
          <p:cNvPr id="454" name="Google Shape;454;p163"/>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55" name="Google Shape;455;p163"/>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56" name="Google Shape;456;p16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1">
    <p:spTree>
      <p:nvGrpSpPr>
        <p:cNvPr id="457" name="Shape 457"/>
        <p:cNvGrpSpPr/>
        <p:nvPr/>
      </p:nvGrpSpPr>
      <p:grpSpPr>
        <a:xfrm>
          <a:off x="0" y="0"/>
          <a:ext cx="0" cy="0"/>
          <a:chOff x="0" y="0"/>
          <a:chExt cx="0" cy="0"/>
        </a:xfrm>
      </p:grpSpPr>
      <p:sp>
        <p:nvSpPr>
          <p:cNvPr id="458" name="Google Shape;458;p16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59" name="Google Shape;459;p164"/>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60" name="Google Shape;460;p16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1">
    <p:spTree>
      <p:nvGrpSpPr>
        <p:cNvPr id="461" name="Shape 461"/>
        <p:cNvGrpSpPr/>
        <p:nvPr/>
      </p:nvGrpSpPr>
      <p:grpSpPr>
        <a:xfrm>
          <a:off x="0" y="0"/>
          <a:ext cx="0" cy="0"/>
          <a:chOff x="0" y="0"/>
          <a:chExt cx="0" cy="0"/>
        </a:xfrm>
      </p:grpSpPr>
      <p:sp>
        <p:nvSpPr>
          <p:cNvPr id="462" name="Google Shape;462;p165"/>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63" name="Google Shape;463;p165"/>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64" name="Google Shape;464;p16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19">
    <p:spTree>
      <p:nvGrpSpPr>
        <p:cNvPr id="465" name="Shape 465"/>
        <p:cNvGrpSpPr/>
        <p:nvPr/>
      </p:nvGrpSpPr>
      <p:grpSpPr>
        <a:xfrm>
          <a:off x="0" y="0"/>
          <a:ext cx="0" cy="0"/>
          <a:chOff x="0" y="0"/>
          <a:chExt cx="0" cy="0"/>
        </a:xfrm>
      </p:grpSpPr>
      <p:sp>
        <p:nvSpPr>
          <p:cNvPr id="466" name="Google Shape;466;p16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67" name="Google Shape;467;p16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7" name="Shape 57"/>
        <p:cNvGrpSpPr/>
        <p:nvPr/>
      </p:nvGrpSpPr>
      <p:grpSpPr>
        <a:xfrm>
          <a:off x="0" y="0"/>
          <a:ext cx="0" cy="0"/>
          <a:chOff x="0" y="0"/>
          <a:chExt cx="0" cy="0"/>
        </a:xfrm>
      </p:grpSpPr>
      <p:sp>
        <p:nvSpPr>
          <p:cNvPr id="58" name="Google Shape;58;p50"/>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9" name="Google Shape;59;p50"/>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0" name="Google Shape;60;p5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0">
    <p:spTree>
      <p:nvGrpSpPr>
        <p:cNvPr id="468" name="Shape 468"/>
        <p:cNvGrpSpPr/>
        <p:nvPr/>
      </p:nvGrpSpPr>
      <p:grpSpPr>
        <a:xfrm>
          <a:off x="0" y="0"/>
          <a:ext cx="0" cy="0"/>
          <a:chOff x="0" y="0"/>
          <a:chExt cx="0" cy="0"/>
        </a:xfrm>
      </p:grpSpPr>
      <p:sp>
        <p:nvSpPr>
          <p:cNvPr id="469" name="Google Shape;469;p16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0">
    <p:spTree>
      <p:nvGrpSpPr>
        <p:cNvPr id="470" name="Shape 470"/>
        <p:cNvGrpSpPr/>
        <p:nvPr/>
      </p:nvGrpSpPr>
      <p:grpSpPr>
        <a:xfrm>
          <a:off x="0" y="0"/>
          <a:ext cx="0" cy="0"/>
          <a:chOff x="0" y="0"/>
          <a:chExt cx="0" cy="0"/>
        </a:xfrm>
      </p:grpSpPr>
      <p:sp>
        <p:nvSpPr>
          <p:cNvPr id="471" name="Google Shape;471;p16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72" name="Google Shape;472;p168"/>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73" name="Google Shape;473;p16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0">
    <p:spTree>
      <p:nvGrpSpPr>
        <p:cNvPr id="474" name="Shape 474"/>
        <p:cNvGrpSpPr/>
        <p:nvPr/>
      </p:nvGrpSpPr>
      <p:grpSpPr>
        <a:xfrm>
          <a:off x="0" y="0"/>
          <a:ext cx="0" cy="0"/>
          <a:chOff x="0" y="0"/>
          <a:chExt cx="0" cy="0"/>
        </a:xfrm>
      </p:grpSpPr>
      <p:sp>
        <p:nvSpPr>
          <p:cNvPr id="475" name="Google Shape;475;p169"/>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76" name="Google Shape;476;p169"/>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77" name="Google Shape;477;p16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2">
    <p:spTree>
      <p:nvGrpSpPr>
        <p:cNvPr id="478" name="Shape 478"/>
        <p:cNvGrpSpPr/>
        <p:nvPr/>
      </p:nvGrpSpPr>
      <p:grpSpPr>
        <a:xfrm>
          <a:off x="0" y="0"/>
          <a:ext cx="0" cy="0"/>
          <a:chOff x="0" y="0"/>
          <a:chExt cx="0" cy="0"/>
        </a:xfrm>
      </p:grpSpPr>
      <p:sp>
        <p:nvSpPr>
          <p:cNvPr id="479" name="Google Shape;479;p17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80" name="Google Shape;480;p170"/>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81" name="Google Shape;481;p17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2">
    <p:spTree>
      <p:nvGrpSpPr>
        <p:cNvPr id="482" name="Shape 482"/>
        <p:cNvGrpSpPr/>
        <p:nvPr/>
      </p:nvGrpSpPr>
      <p:grpSpPr>
        <a:xfrm>
          <a:off x="0" y="0"/>
          <a:ext cx="0" cy="0"/>
          <a:chOff x="0" y="0"/>
          <a:chExt cx="0" cy="0"/>
        </a:xfrm>
      </p:grpSpPr>
      <p:sp>
        <p:nvSpPr>
          <p:cNvPr id="483" name="Google Shape;483;p171"/>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84" name="Google Shape;484;p171"/>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85" name="Google Shape;485;p17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0">
    <p:spTree>
      <p:nvGrpSpPr>
        <p:cNvPr id="486" name="Shape 486"/>
        <p:cNvGrpSpPr/>
        <p:nvPr/>
      </p:nvGrpSpPr>
      <p:grpSpPr>
        <a:xfrm>
          <a:off x="0" y="0"/>
          <a:ext cx="0" cy="0"/>
          <a:chOff x="0" y="0"/>
          <a:chExt cx="0" cy="0"/>
        </a:xfrm>
      </p:grpSpPr>
      <p:sp>
        <p:nvSpPr>
          <p:cNvPr id="487" name="Google Shape;487;p17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88" name="Google Shape;488;p17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1">
    <p:spTree>
      <p:nvGrpSpPr>
        <p:cNvPr id="489" name="Shape 489"/>
        <p:cNvGrpSpPr/>
        <p:nvPr/>
      </p:nvGrpSpPr>
      <p:grpSpPr>
        <a:xfrm>
          <a:off x="0" y="0"/>
          <a:ext cx="0" cy="0"/>
          <a:chOff x="0" y="0"/>
          <a:chExt cx="0" cy="0"/>
        </a:xfrm>
      </p:grpSpPr>
      <p:sp>
        <p:nvSpPr>
          <p:cNvPr id="490" name="Google Shape;490;p17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1">
    <p:spTree>
      <p:nvGrpSpPr>
        <p:cNvPr id="491" name="Shape 491"/>
        <p:cNvGrpSpPr/>
        <p:nvPr/>
      </p:nvGrpSpPr>
      <p:grpSpPr>
        <a:xfrm>
          <a:off x="0" y="0"/>
          <a:ext cx="0" cy="0"/>
          <a:chOff x="0" y="0"/>
          <a:chExt cx="0" cy="0"/>
        </a:xfrm>
      </p:grpSpPr>
      <p:sp>
        <p:nvSpPr>
          <p:cNvPr id="492" name="Google Shape;492;p17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93" name="Google Shape;493;p174"/>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94" name="Google Shape;494;p17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1">
    <p:spTree>
      <p:nvGrpSpPr>
        <p:cNvPr id="495" name="Shape 495"/>
        <p:cNvGrpSpPr/>
        <p:nvPr/>
      </p:nvGrpSpPr>
      <p:grpSpPr>
        <a:xfrm>
          <a:off x="0" y="0"/>
          <a:ext cx="0" cy="0"/>
          <a:chOff x="0" y="0"/>
          <a:chExt cx="0" cy="0"/>
        </a:xfrm>
      </p:grpSpPr>
      <p:sp>
        <p:nvSpPr>
          <p:cNvPr id="496" name="Google Shape;496;p175"/>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97" name="Google Shape;497;p175"/>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98" name="Google Shape;498;p17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3">
    <p:spTree>
      <p:nvGrpSpPr>
        <p:cNvPr id="499" name="Shape 499"/>
        <p:cNvGrpSpPr/>
        <p:nvPr/>
      </p:nvGrpSpPr>
      <p:grpSpPr>
        <a:xfrm>
          <a:off x="0" y="0"/>
          <a:ext cx="0" cy="0"/>
          <a:chOff x="0" y="0"/>
          <a:chExt cx="0" cy="0"/>
        </a:xfrm>
      </p:grpSpPr>
      <p:sp>
        <p:nvSpPr>
          <p:cNvPr id="500" name="Google Shape;500;p17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01" name="Google Shape;501;p176"/>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02" name="Google Shape;502;p17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
    <p:spTree>
      <p:nvGrpSpPr>
        <p:cNvPr id="61" name="Shape 61"/>
        <p:cNvGrpSpPr/>
        <p:nvPr/>
      </p:nvGrpSpPr>
      <p:grpSpPr>
        <a:xfrm>
          <a:off x="0" y="0"/>
          <a:ext cx="0" cy="0"/>
          <a:chOff x="0" y="0"/>
          <a:chExt cx="0" cy="0"/>
        </a:xfrm>
      </p:grpSpPr>
      <p:sp>
        <p:nvSpPr>
          <p:cNvPr id="62" name="Google Shape;62;p51"/>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3" name="Google Shape;63;p51"/>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4" name="Google Shape;64;p5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3">
    <p:spTree>
      <p:nvGrpSpPr>
        <p:cNvPr id="503" name="Shape 503"/>
        <p:cNvGrpSpPr/>
        <p:nvPr/>
      </p:nvGrpSpPr>
      <p:grpSpPr>
        <a:xfrm>
          <a:off x="0" y="0"/>
          <a:ext cx="0" cy="0"/>
          <a:chOff x="0" y="0"/>
          <a:chExt cx="0" cy="0"/>
        </a:xfrm>
      </p:grpSpPr>
      <p:sp>
        <p:nvSpPr>
          <p:cNvPr id="504" name="Google Shape;504;p177"/>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05" name="Google Shape;505;p177"/>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06" name="Google Shape;506;p17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1">
    <p:spTree>
      <p:nvGrpSpPr>
        <p:cNvPr id="507" name="Shape 507"/>
        <p:cNvGrpSpPr/>
        <p:nvPr/>
      </p:nvGrpSpPr>
      <p:grpSpPr>
        <a:xfrm>
          <a:off x="0" y="0"/>
          <a:ext cx="0" cy="0"/>
          <a:chOff x="0" y="0"/>
          <a:chExt cx="0" cy="0"/>
        </a:xfrm>
      </p:grpSpPr>
      <p:sp>
        <p:nvSpPr>
          <p:cNvPr id="508" name="Google Shape;508;p17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09" name="Google Shape;509;p17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2">
    <p:spTree>
      <p:nvGrpSpPr>
        <p:cNvPr id="510" name="Shape 510"/>
        <p:cNvGrpSpPr/>
        <p:nvPr/>
      </p:nvGrpSpPr>
      <p:grpSpPr>
        <a:xfrm>
          <a:off x="0" y="0"/>
          <a:ext cx="0" cy="0"/>
          <a:chOff x="0" y="0"/>
          <a:chExt cx="0" cy="0"/>
        </a:xfrm>
      </p:grpSpPr>
      <p:sp>
        <p:nvSpPr>
          <p:cNvPr id="511" name="Google Shape;511;p17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2">
    <p:spTree>
      <p:nvGrpSpPr>
        <p:cNvPr id="512" name="Shape 512"/>
        <p:cNvGrpSpPr/>
        <p:nvPr/>
      </p:nvGrpSpPr>
      <p:grpSpPr>
        <a:xfrm>
          <a:off x="0" y="0"/>
          <a:ext cx="0" cy="0"/>
          <a:chOff x="0" y="0"/>
          <a:chExt cx="0" cy="0"/>
        </a:xfrm>
      </p:grpSpPr>
      <p:sp>
        <p:nvSpPr>
          <p:cNvPr id="513" name="Google Shape;513;p18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14" name="Google Shape;514;p180"/>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15" name="Google Shape;515;p18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2">
    <p:spTree>
      <p:nvGrpSpPr>
        <p:cNvPr id="516" name="Shape 516"/>
        <p:cNvGrpSpPr/>
        <p:nvPr/>
      </p:nvGrpSpPr>
      <p:grpSpPr>
        <a:xfrm>
          <a:off x="0" y="0"/>
          <a:ext cx="0" cy="0"/>
          <a:chOff x="0" y="0"/>
          <a:chExt cx="0" cy="0"/>
        </a:xfrm>
      </p:grpSpPr>
      <p:sp>
        <p:nvSpPr>
          <p:cNvPr id="517" name="Google Shape;517;p181"/>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18" name="Google Shape;518;p181"/>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19" name="Google Shape;519;p18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4">
    <p:spTree>
      <p:nvGrpSpPr>
        <p:cNvPr id="520" name="Shape 520"/>
        <p:cNvGrpSpPr/>
        <p:nvPr/>
      </p:nvGrpSpPr>
      <p:grpSpPr>
        <a:xfrm>
          <a:off x="0" y="0"/>
          <a:ext cx="0" cy="0"/>
          <a:chOff x="0" y="0"/>
          <a:chExt cx="0" cy="0"/>
        </a:xfrm>
      </p:grpSpPr>
      <p:sp>
        <p:nvSpPr>
          <p:cNvPr id="521" name="Google Shape;521;p18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22" name="Google Shape;522;p182"/>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23" name="Google Shape;523;p18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4">
    <p:spTree>
      <p:nvGrpSpPr>
        <p:cNvPr id="524" name="Shape 524"/>
        <p:cNvGrpSpPr/>
        <p:nvPr/>
      </p:nvGrpSpPr>
      <p:grpSpPr>
        <a:xfrm>
          <a:off x="0" y="0"/>
          <a:ext cx="0" cy="0"/>
          <a:chOff x="0" y="0"/>
          <a:chExt cx="0" cy="0"/>
        </a:xfrm>
      </p:grpSpPr>
      <p:sp>
        <p:nvSpPr>
          <p:cNvPr id="525" name="Google Shape;525;p183"/>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26" name="Google Shape;526;p183"/>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27" name="Google Shape;527;p18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2">
    <p:spTree>
      <p:nvGrpSpPr>
        <p:cNvPr id="528" name="Shape 528"/>
        <p:cNvGrpSpPr/>
        <p:nvPr/>
      </p:nvGrpSpPr>
      <p:grpSpPr>
        <a:xfrm>
          <a:off x="0" y="0"/>
          <a:ext cx="0" cy="0"/>
          <a:chOff x="0" y="0"/>
          <a:chExt cx="0" cy="0"/>
        </a:xfrm>
      </p:grpSpPr>
      <p:sp>
        <p:nvSpPr>
          <p:cNvPr id="529" name="Google Shape;529;p18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30" name="Google Shape;530;p18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3">
    <p:spTree>
      <p:nvGrpSpPr>
        <p:cNvPr id="531" name="Shape 531"/>
        <p:cNvGrpSpPr/>
        <p:nvPr/>
      </p:nvGrpSpPr>
      <p:grpSpPr>
        <a:xfrm>
          <a:off x="0" y="0"/>
          <a:ext cx="0" cy="0"/>
          <a:chOff x="0" y="0"/>
          <a:chExt cx="0" cy="0"/>
        </a:xfrm>
      </p:grpSpPr>
      <p:sp>
        <p:nvSpPr>
          <p:cNvPr id="532" name="Google Shape;532;p18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3">
    <p:spTree>
      <p:nvGrpSpPr>
        <p:cNvPr id="533" name="Shape 533"/>
        <p:cNvGrpSpPr/>
        <p:nvPr/>
      </p:nvGrpSpPr>
      <p:grpSpPr>
        <a:xfrm>
          <a:off x="0" y="0"/>
          <a:ext cx="0" cy="0"/>
          <a:chOff x="0" y="0"/>
          <a:chExt cx="0" cy="0"/>
        </a:xfrm>
      </p:grpSpPr>
      <p:sp>
        <p:nvSpPr>
          <p:cNvPr id="534" name="Google Shape;534;p18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35" name="Google Shape;535;p186"/>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36" name="Google Shape;536;p18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
    <p:spTree>
      <p:nvGrpSpPr>
        <p:cNvPr id="65" name="Shape 65"/>
        <p:cNvGrpSpPr/>
        <p:nvPr/>
      </p:nvGrpSpPr>
      <p:grpSpPr>
        <a:xfrm>
          <a:off x="0" y="0"/>
          <a:ext cx="0" cy="0"/>
          <a:chOff x="0" y="0"/>
          <a:chExt cx="0" cy="0"/>
        </a:xfrm>
      </p:grpSpPr>
      <p:sp>
        <p:nvSpPr>
          <p:cNvPr id="66" name="Google Shape;66;p52"/>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7" name="Google Shape;67;p52"/>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8" name="Google Shape;68;p5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3">
    <p:spTree>
      <p:nvGrpSpPr>
        <p:cNvPr id="537" name="Shape 537"/>
        <p:cNvGrpSpPr/>
        <p:nvPr/>
      </p:nvGrpSpPr>
      <p:grpSpPr>
        <a:xfrm>
          <a:off x="0" y="0"/>
          <a:ext cx="0" cy="0"/>
          <a:chOff x="0" y="0"/>
          <a:chExt cx="0" cy="0"/>
        </a:xfrm>
      </p:grpSpPr>
      <p:sp>
        <p:nvSpPr>
          <p:cNvPr id="538" name="Google Shape;538;p187"/>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39" name="Google Shape;539;p187"/>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40" name="Google Shape;540;p18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5">
    <p:spTree>
      <p:nvGrpSpPr>
        <p:cNvPr id="541" name="Shape 541"/>
        <p:cNvGrpSpPr/>
        <p:nvPr/>
      </p:nvGrpSpPr>
      <p:grpSpPr>
        <a:xfrm>
          <a:off x="0" y="0"/>
          <a:ext cx="0" cy="0"/>
          <a:chOff x="0" y="0"/>
          <a:chExt cx="0" cy="0"/>
        </a:xfrm>
      </p:grpSpPr>
      <p:sp>
        <p:nvSpPr>
          <p:cNvPr id="542" name="Google Shape;542;p18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43" name="Google Shape;543;p188"/>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44" name="Google Shape;544;p18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5">
    <p:spTree>
      <p:nvGrpSpPr>
        <p:cNvPr id="545" name="Shape 545"/>
        <p:cNvGrpSpPr/>
        <p:nvPr/>
      </p:nvGrpSpPr>
      <p:grpSpPr>
        <a:xfrm>
          <a:off x="0" y="0"/>
          <a:ext cx="0" cy="0"/>
          <a:chOff x="0" y="0"/>
          <a:chExt cx="0" cy="0"/>
        </a:xfrm>
      </p:grpSpPr>
      <p:sp>
        <p:nvSpPr>
          <p:cNvPr id="546" name="Google Shape;546;p189"/>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47" name="Google Shape;547;p189"/>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48" name="Google Shape;548;p18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3">
    <p:spTree>
      <p:nvGrpSpPr>
        <p:cNvPr id="549" name="Shape 549"/>
        <p:cNvGrpSpPr/>
        <p:nvPr/>
      </p:nvGrpSpPr>
      <p:grpSpPr>
        <a:xfrm>
          <a:off x="0" y="0"/>
          <a:ext cx="0" cy="0"/>
          <a:chOff x="0" y="0"/>
          <a:chExt cx="0" cy="0"/>
        </a:xfrm>
      </p:grpSpPr>
      <p:sp>
        <p:nvSpPr>
          <p:cNvPr id="550" name="Google Shape;550;p19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51" name="Google Shape;551;p19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4">
    <p:spTree>
      <p:nvGrpSpPr>
        <p:cNvPr id="552" name="Shape 552"/>
        <p:cNvGrpSpPr/>
        <p:nvPr/>
      </p:nvGrpSpPr>
      <p:grpSpPr>
        <a:xfrm>
          <a:off x="0" y="0"/>
          <a:ext cx="0" cy="0"/>
          <a:chOff x="0" y="0"/>
          <a:chExt cx="0" cy="0"/>
        </a:xfrm>
      </p:grpSpPr>
      <p:sp>
        <p:nvSpPr>
          <p:cNvPr id="553" name="Google Shape;553;p19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4">
    <p:spTree>
      <p:nvGrpSpPr>
        <p:cNvPr id="554" name="Shape 554"/>
        <p:cNvGrpSpPr/>
        <p:nvPr/>
      </p:nvGrpSpPr>
      <p:grpSpPr>
        <a:xfrm>
          <a:off x="0" y="0"/>
          <a:ext cx="0" cy="0"/>
          <a:chOff x="0" y="0"/>
          <a:chExt cx="0" cy="0"/>
        </a:xfrm>
      </p:grpSpPr>
      <p:sp>
        <p:nvSpPr>
          <p:cNvPr id="555" name="Google Shape;555;p19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56" name="Google Shape;556;p192"/>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57" name="Google Shape;557;p19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4">
    <p:spTree>
      <p:nvGrpSpPr>
        <p:cNvPr id="558" name="Shape 558"/>
        <p:cNvGrpSpPr/>
        <p:nvPr/>
      </p:nvGrpSpPr>
      <p:grpSpPr>
        <a:xfrm>
          <a:off x="0" y="0"/>
          <a:ext cx="0" cy="0"/>
          <a:chOff x="0" y="0"/>
          <a:chExt cx="0" cy="0"/>
        </a:xfrm>
      </p:grpSpPr>
      <p:sp>
        <p:nvSpPr>
          <p:cNvPr id="559" name="Google Shape;559;p193"/>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60" name="Google Shape;560;p193"/>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61" name="Google Shape;561;p19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6">
    <p:spTree>
      <p:nvGrpSpPr>
        <p:cNvPr id="562" name="Shape 562"/>
        <p:cNvGrpSpPr/>
        <p:nvPr/>
      </p:nvGrpSpPr>
      <p:grpSpPr>
        <a:xfrm>
          <a:off x="0" y="0"/>
          <a:ext cx="0" cy="0"/>
          <a:chOff x="0" y="0"/>
          <a:chExt cx="0" cy="0"/>
        </a:xfrm>
      </p:grpSpPr>
      <p:sp>
        <p:nvSpPr>
          <p:cNvPr id="563" name="Google Shape;563;p19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64" name="Google Shape;564;p194"/>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65" name="Google Shape;565;p19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6">
    <p:spTree>
      <p:nvGrpSpPr>
        <p:cNvPr id="566" name="Shape 566"/>
        <p:cNvGrpSpPr/>
        <p:nvPr/>
      </p:nvGrpSpPr>
      <p:grpSpPr>
        <a:xfrm>
          <a:off x="0" y="0"/>
          <a:ext cx="0" cy="0"/>
          <a:chOff x="0" y="0"/>
          <a:chExt cx="0" cy="0"/>
        </a:xfrm>
      </p:grpSpPr>
      <p:sp>
        <p:nvSpPr>
          <p:cNvPr id="567" name="Google Shape;567;p195"/>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68" name="Google Shape;568;p195"/>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69" name="Google Shape;569;p19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4">
    <p:spTree>
      <p:nvGrpSpPr>
        <p:cNvPr id="570" name="Shape 570"/>
        <p:cNvGrpSpPr/>
        <p:nvPr/>
      </p:nvGrpSpPr>
      <p:grpSpPr>
        <a:xfrm>
          <a:off x="0" y="0"/>
          <a:ext cx="0" cy="0"/>
          <a:chOff x="0" y="0"/>
          <a:chExt cx="0" cy="0"/>
        </a:xfrm>
      </p:grpSpPr>
      <p:sp>
        <p:nvSpPr>
          <p:cNvPr id="571" name="Google Shape;571;p19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72" name="Google Shape;572;p19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9" name="Shape 69"/>
        <p:cNvGrpSpPr/>
        <p:nvPr/>
      </p:nvGrpSpPr>
      <p:grpSpPr>
        <a:xfrm>
          <a:off x="0" y="0"/>
          <a:ext cx="0" cy="0"/>
          <a:chOff x="0" y="0"/>
          <a:chExt cx="0" cy="0"/>
        </a:xfrm>
      </p:grpSpPr>
      <p:sp>
        <p:nvSpPr>
          <p:cNvPr id="70" name="Google Shape;70;p5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5">
    <p:spTree>
      <p:nvGrpSpPr>
        <p:cNvPr id="573" name="Shape 573"/>
        <p:cNvGrpSpPr/>
        <p:nvPr/>
      </p:nvGrpSpPr>
      <p:grpSpPr>
        <a:xfrm>
          <a:off x="0" y="0"/>
          <a:ext cx="0" cy="0"/>
          <a:chOff x="0" y="0"/>
          <a:chExt cx="0" cy="0"/>
        </a:xfrm>
      </p:grpSpPr>
      <p:sp>
        <p:nvSpPr>
          <p:cNvPr id="574" name="Google Shape;574;p19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5">
    <p:spTree>
      <p:nvGrpSpPr>
        <p:cNvPr id="575" name="Shape 575"/>
        <p:cNvGrpSpPr/>
        <p:nvPr/>
      </p:nvGrpSpPr>
      <p:grpSpPr>
        <a:xfrm>
          <a:off x="0" y="0"/>
          <a:ext cx="0" cy="0"/>
          <a:chOff x="0" y="0"/>
          <a:chExt cx="0" cy="0"/>
        </a:xfrm>
      </p:grpSpPr>
      <p:sp>
        <p:nvSpPr>
          <p:cNvPr id="576" name="Google Shape;576;p19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77" name="Google Shape;577;p198"/>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78" name="Google Shape;578;p19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5">
    <p:spTree>
      <p:nvGrpSpPr>
        <p:cNvPr id="579" name="Shape 579"/>
        <p:cNvGrpSpPr/>
        <p:nvPr/>
      </p:nvGrpSpPr>
      <p:grpSpPr>
        <a:xfrm>
          <a:off x="0" y="0"/>
          <a:ext cx="0" cy="0"/>
          <a:chOff x="0" y="0"/>
          <a:chExt cx="0" cy="0"/>
        </a:xfrm>
      </p:grpSpPr>
      <p:sp>
        <p:nvSpPr>
          <p:cNvPr id="580" name="Google Shape;580;p199"/>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81" name="Google Shape;581;p199"/>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82" name="Google Shape;582;p19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7">
    <p:spTree>
      <p:nvGrpSpPr>
        <p:cNvPr id="583" name="Shape 583"/>
        <p:cNvGrpSpPr/>
        <p:nvPr/>
      </p:nvGrpSpPr>
      <p:grpSpPr>
        <a:xfrm>
          <a:off x="0" y="0"/>
          <a:ext cx="0" cy="0"/>
          <a:chOff x="0" y="0"/>
          <a:chExt cx="0" cy="0"/>
        </a:xfrm>
      </p:grpSpPr>
      <p:sp>
        <p:nvSpPr>
          <p:cNvPr id="584" name="Google Shape;584;p20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85" name="Google Shape;585;p200"/>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86" name="Google Shape;586;p20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7">
    <p:spTree>
      <p:nvGrpSpPr>
        <p:cNvPr id="587" name="Shape 587"/>
        <p:cNvGrpSpPr/>
        <p:nvPr/>
      </p:nvGrpSpPr>
      <p:grpSpPr>
        <a:xfrm>
          <a:off x="0" y="0"/>
          <a:ext cx="0" cy="0"/>
          <a:chOff x="0" y="0"/>
          <a:chExt cx="0" cy="0"/>
        </a:xfrm>
      </p:grpSpPr>
      <p:sp>
        <p:nvSpPr>
          <p:cNvPr id="588" name="Google Shape;588;p201"/>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89" name="Google Shape;589;p201"/>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90" name="Google Shape;590;p20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5">
    <p:spTree>
      <p:nvGrpSpPr>
        <p:cNvPr id="591" name="Shape 591"/>
        <p:cNvGrpSpPr/>
        <p:nvPr/>
      </p:nvGrpSpPr>
      <p:grpSpPr>
        <a:xfrm>
          <a:off x="0" y="0"/>
          <a:ext cx="0" cy="0"/>
          <a:chOff x="0" y="0"/>
          <a:chExt cx="0" cy="0"/>
        </a:xfrm>
      </p:grpSpPr>
      <p:sp>
        <p:nvSpPr>
          <p:cNvPr id="592" name="Google Shape;592;p20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93" name="Google Shape;593;p20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6">
    <p:spTree>
      <p:nvGrpSpPr>
        <p:cNvPr id="594" name="Shape 594"/>
        <p:cNvGrpSpPr/>
        <p:nvPr/>
      </p:nvGrpSpPr>
      <p:grpSpPr>
        <a:xfrm>
          <a:off x="0" y="0"/>
          <a:ext cx="0" cy="0"/>
          <a:chOff x="0" y="0"/>
          <a:chExt cx="0" cy="0"/>
        </a:xfrm>
      </p:grpSpPr>
      <p:sp>
        <p:nvSpPr>
          <p:cNvPr id="595" name="Google Shape;595;p20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6">
    <p:spTree>
      <p:nvGrpSpPr>
        <p:cNvPr id="596" name="Shape 596"/>
        <p:cNvGrpSpPr/>
        <p:nvPr/>
      </p:nvGrpSpPr>
      <p:grpSpPr>
        <a:xfrm>
          <a:off x="0" y="0"/>
          <a:ext cx="0" cy="0"/>
          <a:chOff x="0" y="0"/>
          <a:chExt cx="0" cy="0"/>
        </a:xfrm>
      </p:grpSpPr>
      <p:sp>
        <p:nvSpPr>
          <p:cNvPr id="597" name="Google Shape;597;p20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98" name="Google Shape;598;p204"/>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99" name="Google Shape;599;p20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6">
    <p:spTree>
      <p:nvGrpSpPr>
        <p:cNvPr id="600" name="Shape 600"/>
        <p:cNvGrpSpPr/>
        <p:nvPr/>
      </p:nvGrpSpPr>
      <p:grpSpPr>
        <a:xfrm>
          <a:off x="0" y="0"/>
          <a:ext cx="0" cy="0"/>
          <a:chOff x="0" y="0"/>
          <a:chExt cx="0" cy="0"/>
        </a:xfrm>
      </p:grpSpPr>
      <p:sp>
        <p:nvSpPr>
          <p:cNvPr id="601" name="Google Shape;601;p205"/>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02" name="Google Shape;602;p205"/>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03" name="Google Shape;603;p20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8">
    <p:spTree>
      <p:nvGrpSpPr>
        <p:cNvPr id="604" name="Shape 604"/>
        <p:cNvGrpSpPr/>
        <p:nvPr/>
      </p:nvGrpSpPr>
      <p:grpSpPr>
        <a:xfrm>
          <a:off x="0" y="0"/>
          <a:ext cx="0" cy="0"/>
          <a:chOff x="0" y="0"/>
          <a:chExt cx="0" cy="0"/>
        </a:xfrm>
      </p:grpSpPr>
      <p:sp>
        <p:nvSpPr>
          <p:cNvPr id="605" name="Google Shape;605;p20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06" name="Google Shape;606;p206"/>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07" name="Google Shape;607;p20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71" name="Shape 71"/>
        <p:cNvGrpSpPr/>
        <p:nvPr/>
      </p:nvGrpSpPr>
      <p:grpSpPr>
        <a:xfrm>
          <a:off x="0" y="0"/>
          <a:ext cx="0" cy="0"/>
          <a:chOff x="0" y="0"/>
          <a:chExt cx="0" cy="0"/>
        </a:xfrm>
      </p:grpSpPr>
      <p:sp>
        <p:nvSpPr>
          <p:cNvPr id="72" name="Google Shape;72;p5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3" name="Google Shape;73;p54"/>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4" name="Google Shape;74;p5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8">
    <p:spTree>
      <p:nvGrpSpPr>
        <p:cNvPr id="608" name="Shape 608"/>
        <p:cNvGrpSpPr/>
        <p:nvPr/>
      </p:nvGrpSpPr>
      <p:grpSpPr>
        <a:xfrm>
          <a:off x="0" y="0"/>
          <a:ext cx="0" cy="0"/>
          <a:chOff x="0" y="0"/>
          <a:chExt cx="0" cy="0"/>
        </a:xfrm>
      </p:grpSpPr>
      <p:sp>
        <p:nvSpPr>
          <p:cNvPr id="609" name="Google Shape;609;p207"/>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10" name="Google Shape;610;p207"/>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11" name="Google Shape;611;p20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6">
    <p:spTree>
      <p:nvGrpSpPr>
        <p:cNvPr id="612" name="Shape 612"/>
        <p:cNvGrpSpPr/>
        <p:nvPr/>
      </p:nvGrpSpPr>
      <p:grpSpPr>
        <a:xfrm>
          <a:off x="0" y="0"/>
          <a:ext cx="0" cy="0"/>
          <a:chOff x="0" y="0"/>
          <a:chExt cx="0" cy="0"/>
        </a:xfrm>
      </p:grpSpPr>
      <p:sp>
        <p:nvSpPr>
          <p:cNvPr id="613" name="Google Shape;613;p20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14" name="Google Shape;614;p20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7">
    <p:spTree>
      <p:nvGrpSpPr>
        <p:cNvPr id="615" name="Shape 615"/>
        <p:cNvGrpSpPr/>
        <p:nvPr/>
      </p:nvGrpSpPr>
      <p:grpSpPr>
        <a:xfrm>
          <a:off x="0" y="0"/>
          <a:ext cx="0" cy="0"/>
          <a:chOff x="0" y="0"/>
          <a:chExt cx="0" cy="0"/>
        </a:xfrm>
      </p:grpSpPr>
      <p:sp>
        <p:nvSpPr>
          <p:cNvPr id="616" name="Google Shape;616;p20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7">
    <p:spTree>
      <p:nvGrpSpPr>
        <p:cNvPr id="617" name="Shape 617"/>
        <p:cNvGrpSpPr/>
        <p:nvPr/>
      </p:nvGrpSpPr>
      <p:grpSpPr>
        <a:xfrm>
          <a:off x="0" y="0"/>
          <a:ext cx="0" cy="0"/>
          <a:chOff x="0" y="0"/>
          <a:chExt cx="0" cy="0"/>
        </a:xfrm>
      </p:grpSpPr>
      <p:sp>
        <p:nvSpPr>
          <p:cNvPr id="618" name="Google Shape;618;p21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19" name="Google Shape;619;p210"/>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20" name="Google Shape;620;p21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7">
    <p:spTree>
      <p:nvGrpSpPr>
        <p:cNvPr id="621" name="Shape 621"/>
        <p:cNvGrpSpPr/>
        <p:nvPr/>
      </p:nvGrpSpPr>
      <p:grpSpPr>
        <a:xfrm>
          <a:off x="0" y="0"/>
          <a:ext cx="0" cy="0"/>
          <a:chOff x="0" y="0"/>
          <a:chExt cx="0" cy="0"/>
        </a:xfrm>
      </p:grpSpPr>
      <p:sp>
        <p:nvSpPr>
          <p:cNvPr id="622" name="Google Shape;622;p211"/>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23" name="Google Shape;623;p211"/>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24" name="Google Shape;624;p21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9">
    <p:spTree>
      <p:nvGrpSpPr>
        <p:cNvPr id="625" name="Shape 625"/>
        <p:cNvGrpSpPr/>
        <p:nvPr/>
      </p:nvGrpSpPr>
      <p:grpSpPr>
        <a:xfrm>
          <a:off x="0" y="0"/>
          <a:ext cx="0" cy="0"/>
          <a:chOff x="0" y="0"/>
          <a:chExt cx="0" cy="0"/>
        </a:xfrm>
      </p:grpSpPr>
      <p:sp>
        <p:nvSpPr>
          <p:cNvPr id="626" name="Google Shape;626;p21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27" name="Google Shape;627;p212"/>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28" name="Google Shape;628;p21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9">
    <p:spTree>
      <p:nvGrpSpPr>
        <p:cNvPr id="629" name="Shape 629"/>
        <p:cNvGrpSpPr/>
        <p:nvPr/>
      </p:nvGrpSpPr>
      <p:grpSpPr>
        <a:xfrm>
          <a:off x="0" y="0"/>
          <a:ext cx="0" cy="0"/>
          <a:chOff x="0" y="0"/>
          <a:chExt cx="0" cy="0"/>
        </a:xfrm>
      </p:grpSpPr>
      <p:sp>
        <p:nvSpPr>
          <p:cNvPr id="630" name="Google Shape;630;p213"/>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31" name="Google Shape;631;p213"/>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32" name="Google Shape;632;p21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7">
    <p:spTree>
      <p:nvGrpSpPr>
        <p:cNvPr id="633" name="Shape 633"/>
        <p:cNvGrpSpPr/>
        <p:nvPr/>
      </p:nvGrpSpPr>
      <p:grpSpPr>
        <a:xfrm>
          <a:off x="0" y="0"/>
          <a:ext cx="0" cy="0"/>
          <a:chOff x="0" y="0"/>
          <a:chExt cx="0" cy="0"/>
        </a:xfrm>
      </p:grpSpPr>
      <p:sp>
        <p:nvSpPr>
          <p:cNvPr id="634" name="Google Shape;634;p21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35" name="Google Shape;635;p21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8">
    <p:spTree>
      <p:nvGrpSpPr>
        <p:cNvPr id="636" name="Shape 636"/>
        <p:cNvGrpSpPr/>
        <p:nvPr/>
      </p:nvGrpSpPr>
      <p:grpSpPr>
        <a:xfrm>
          <a:off x="0" y="0"/>
          <a:ext cx="0" cy="0"/>
          <a:chOff x="0" y="0"/>
          <a:chExt cx="0" cy="0"/>
        </a:xfrm>
      </p:grpSpPr>
      <p:sp>
        <p:nvSpPr>
          <p:cNvPr id="637" name="Google Shape;637;p21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8">
    <p:spTree>
      <p:nvGrpSpPr>
        <p:cNvPr id="638" name="Shape 638"/>
        <p:cNvGrpSpPr/>
        <p:nvPr/>
      </p:nvGrpSpPr>
      <p:grpSpPr>
        <a:xfrm>
          <a:off x="0" y="0"/>
          <a:ext cx="0" cy="0"/>
          <a:chOff x="0" y="0"/>
          <a:chExt cx="0" cy="0"/>
        </a:xfrm>
      </p:grpSpPr>
      <p:sp>
        <p:nvSpPr>
          <p:cNvPr id="639" name="Google Shape;639;p21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40" name="Google Shape;640;p216"/>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41" name="Google Shape;641;p21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75" name="Shape 75"/>
        <p:cNvGrpSpPr/>
        <p:nvPr/>
      </p:nvGrpSpPr>
      <p:grpSpPr>
        <a:xfrm>
          <a:off x="0" y="0"/>
          <a:ext cx="0" cy="0"/>
          <a:chOff x="0" y="0"/>
          <a:chExt cx="0" cy="0"/>
        </a:xfrm>
      </p:grpSpPr>
      <p:sp>
        <p:nvSpPr>
          <p:cNvPr id="76" name="Google Shape;76;p55"/>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7" name="Google Shape;77;p55"/>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8" name="Google Shape;78;p5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8">
    <p:spTree>
      <p:nvGrpSpPr>
        <p:cNvPr id="642" name="Shape 642"/>
        <p:cNvGrpSpPr/>
        <p:nvPr/>
      </p:nvGrpSpPr>
      <p:grpSpPr>
        <a:xfrm>
          <a:off x="0" y="0"/>
          <a:ext cx="0" cy="0"/>
          <a:chOff x="0" y="0"/>
          <a:chExt cx="0" cy="0"/>
        </a:xfrm>
      </p:grpSpPr>
      <p:sp>
        <p:nvSpPr>
          <p:cNvPr id="643" name="Google Shape;643;p217"/>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44" name="Google Shape;644;p217"/>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45" name="Google Shape;645;p21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30">
    <p:spTree>
      <p:nvGrpSpPr>
        <p:cNvPr id="646" name="Shape 646"/>
        <p:cNvGrpSpPr/>
        <p:nvPr/>
      </p:nvGrpSpPr>
      <p:grpSpPr>
        <a:xfrm>
          <a:off x="0" y="0"/>
          <a:ext cx="0" cy="0"/>
          <a:chOff x="0" y="0"/>
          <a:chExt cx="0" cy="0"/>
        </a:xfrm>
      </p:grpSpPr>
      <p:sp>
        <p:nvSpPr>
          <p:cNvPr id="647" name="Google Shape;647;p21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48" name="Google Shape;648;p218"/>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49" name="Google Shape;649;p21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30">
    <p:spTree>
      <p:nvGrpSpPr>
        <p:cNvPr id="650" name="Shape 650"/>
        <p:cNvGrpSpPr/>
        <p:nvPr/>
      </p:nvGrpSpPr>
      <p:grpSpPr>
        <a:xfrm>
          <a:off x="0" y="0"/>
          <a:ext cx="0" cy="0"/>
          <a:chOff x="0" y="0"/>
          <a:chExt cx="0" cy="0"/>
        </a:xfrm>
      </p:grpSpPr>
      <p:sp>
        <p:nvSpPr>
          <p:cNvPr id="651" name="Google Shape;651;p219"/>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52" name="Google Shape;652;p219"/>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53" name="Google Shape;653;p21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8">
    <p:spTree>
      <p:nvGrpSpPr>
        <p:cNvPr id="654" name="Shape 654"/>
        <p:cNvGrpSpPr/>
        <p:nvPr/>
      </p:nvGrpSpPr>
      <p:grpSpPr>
        <a:xfrm>
          <a:off x="0" y="0"/>
          <a:ext cx="0" cy="0"/>
          <a:chOff x="0" y="0"/>
          <a:chExt cx="0" cy="0"/>
        </a:xfrm>
      </p:grpSpPr>
      <p:sp>
        <p:nvSpPr>
          <p:cNvPr id="655" name="Google Shape;655;p22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56" name="Google Shape;656;p22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9">
    <p:spTree>
      <p:nvGrpSpPr>
        <p:cNvPr id="657" name="Shape 657"/>
        <p:cNvGrpSpPr/>
        <p:nvPr/>
      </p:nvGrpSpPr>
      <p:grpSpPr>
        <a:xfrm>
          <a:off x="0" y="0"/>
          <a:ext cx="0" cy="0"/>
          <a:chOff x="0" y="0"/>
          <a:chExt cx="0" cy="0"/>
        </a:xfrm>
      </p:grpSpPr>
      <p:sp>
        <p:nvSpPr>
          <p:cNvPr id="658" name="Google Shape;658;p22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9">
    <p:spTree>
      <p:nvGrpSpPr>
        <p:cNvPr id="659" name="Shape 659"/>
        <p:cNvGrpSpPr/>
        <p:nvPr/>
      </p:nvGrpSpPr>
      <p:grpSpPr>
        <a:xfrm>
          <a:off x="0" y="0"/>
          <a:ext cx="0" cy="0"/>
          <a:chOff x="0" y="0"/>
          <a:chExt cx="0" cy="0"/>
        </a:xfrm>
      </p:grpSpPr>
      <p:sp>
        <p:nvSpPr>
          <p:cNvPr id="660" name="Google Shape;660;p22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61" name="Google Shape;661;p222"/>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62" name="Google Shape;662;p22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9">
    <p:spTree>
      <p:nvGrpSpPr>
        <p:cNvPr id="663" name="Shape 663"/>
        <p:cNvGrpSpPr/>
        <p:nvPr/>
      </p:nvGrpSpPr>
      <p:grpSpPr>
        <a:xfrm>
          <a:off x="0" y="0"/>
          <a:ext cx="0" cy="0"/>
          <a:chOff x="0" y="0"/>
          <a:chExt cx="0" cy="0"/>
        </a:xfrm>
      </p:grpSpPr>
      <p:sp>
        <p:nvSpPr>
          <p:cNvPr id="664" name="Google Shape;664;p223"/>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65" name="Google Shape;665;p223"/>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66" name="Google Shape;666;p22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31">
    <p:spTree>
      <p:nvGrpSpPr>
        <p:cNvPr id="667" name="Shape 667"/>
        <p:cNvGrpSpPr/>
        <p:nvPr/>
      </p:nvGrpSpPr>
      <p:grpSpPr>
        <a:xfrm>
          <a:off x="0" y="0"/>
          <a:ext cx="0" cy="0"/>
          <a:chOff x="0" y="0"/>
          <a:chExt cx="0" cy="0"/>
        </a:xfrm>
      </p:grpSpPr>
      <p:sp>
        <p:nvSpPr>
          <p:cNvPr id="668" name="Google Shape;668;p22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69" name="Google Shape;669;p224"/>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70" name="Google Shape;670;p22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31">
    <p:spTree>
      <p:nvGrpSpPr>
        <p:cNvPr id="671" name="Shape 671"/>
        <p:cNvGrpSpPr/>
        <p:nvPr/>
      </p:nvGrpSpPr>
      <p:grpSpPr>
        <a:xfrm>
          <a:off x="0" y="0"/>
          <a:ext cx="0" cy="0"/>
          <a:chOff x="0" y="0"/>
          <a:chExt cx="0" cy="0"/>
        </a:xfrm>
      </p:grpSpPr>
      <p:sp>
        <p:nvSpPr>
          <p:cNvPr id="672" name="Google Shape;672;p225"/>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73" name="Google Shape;673;p225"/>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74" name="Google Shape;674;p22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9">
    <p:spTree>
      <p:nvGrpSpPr>
        <p:cNvPr id="675" name="Shape 675"/>
        <p:cNvGrpSpPr/>
        <p:nvPr/>
      </p:nvGrpSpPr>
      <p:grpSpPr>
        <a:xfrm>
          <a:off x="0" y="0"/>
          <a:ext cx="0" cy="0"/>
          <a:chOff x="0" y="0"/>
          <a:chExt cx="0" cy="0"/>
        </a:xfrm>
      </p:grpSpPr>
      <p:sp>
        <p:nvSpPr>
          <p:cNvPr id="676" name="Google Shape;676;p22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77" name="Google Shape;677;p22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3">
    <p:spTree>
      <p:nvGrpSpPr>
        <p:cNvPr id="79" name="Shape 79"/>
        <p:cNvGrpSpPr/>
        <p:nvPr/>
      </p:nvGrpSpPr>
      <p:grpSpPr>
        <a:xfrm>
          <a:off x="0" y="0"/>
          <a:ext cx="0" cy="0"/>
          <a:chOff x="0" y="0"/>
          <a:chExt cx="0" cy="0"/>
        </a:xfrm>
      </p:grpSpPr>
      <p:sp>
        <p:nvSpPr>
          <p:cNvPr id="80" name="Google Shape;80;p5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81" name="Google Shape;81;p56"/>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2" name="Google Shape;82;p5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30">
    <p:spTree>
      <p:nvGrpSpPr>
        <p:cNvPr id="678" name="Shape 678"/>
        <p:cNvGrpSpPr/>
        <p:nvPr/>
      </p:nvGrpSpPr>
      <p:grpSpPr>
        <a:xfrm>
          <a:off x="0" y="0"/>
          <a:ext cx="0" cy="0"/>
          <a:chOff x="0" y="0"/>
          <a:chExt cx="0" cy="0"/>
        </a:xfrm>
      </p:grpSpPr>
      <p:sp>
        <p:nvSpPr>
          <p:cNvPr id="679" name="Google Shape;679;p22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80" name="Shape 680"/>
        <p:cNvGrpSpPr/>
        <p:nvPr/>
      </p:nvGrpSpPr>
      <p:grpSpPr>
        <a:xfrm>
          <a:off x="0" y="0"/>
          <a:ext cx="0" cy="0"/>
          <a:chOff x="0" y="0"/>
          <a:chExt cx="0" cy="0"/>
        </a:xfrm>
      </p:grpSpPr>
      <p:sp>
        <p:nvSpPr>
          <p:cNvPr id="681" name="Google Shape;681;p228"/>
          <p:cNvSpPr txBox="1"/>
          <p:nvPr>
            <p:ph type="title"/>
          </p:nvPr>
        </p:nvSpPr>
        <p:spPr>
          <a:xfrm>
            <a:off x="457200" y="204470"/>
            <a:ext cx="3008630" cy="871855"/>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82" name="Google Shape;682;p228"/>
          <p:cNvSpPr txBox="1"/>
          <p:nvPr>
            <p:ph idx="1" type="body"/>
          </p:nvPr>
        </p:nvSpPr>
        <p:spPr>
          <a:xfrm>
            <a:off x="3575050" y="204470"/>
            <a:ext cx="5111750" cy="439039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83" name="Google Shape;683;p228"/>
          <p:cNvSpPr txBox="1"/>
          <p:nvPr>
            <p:ph idx="2" type="body"/>
          </p:nvPr>
        </p:nvSpPr>
        <p:spPr>
          <a:xfrm>
            <a:off x="457200" y="1076325"/>
            <a:ext cx="3008630" cy="3518535"/>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84" name="Google Shape;684;p22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30">
    <p:spTree>
      <p:nvGrpSpPr>
        <p:cNvPr id="685" name="Shape 685"/>
        <p:cNvGrpSpPr/>
        <p:nvPr/>
      </p:nvGrpSpPr>
      <p:grpSpPr>
        <a:xfrm>
          <a:off x="0" y="0"/>
          <a:ext cx="0" cy="0"/>
          <a:chOff x="0" y="0"/>
          <a:chExt cx="0" cy="0"/>
        </a:xfrm>
      </p:grpSpPr>
      <p:sp>
        <p:nvSpPr>
          <p:cNvPr id="686" name="Google Shape;686;p229"/>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87" name="Google Shape;687;p229"/>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88" name="Google Shape;688;p22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30">
    <p:spTree>
      <p:nvGrpSpPr>
        <p:cNvPr id="689" name="Shape 689"/>
        <p:cNvGrpSpPr/>
        <p:nvPr/>
      </p:nvGrpSpPr>
      <p:grpSpPr>
        <a:xfrm>
          <a:off x="0" y="0"/>
          <a:ext cx="0" cy="0"/>
          <a:chOff x="0" y="0"/>
          <a:chExt cx="0" cy="0"/>
        </a:xfrm>
      </p:grpSpPr>
      <p:sp>
        <p:nvSpPr>
          <p:cNvPr id="690" name="Google Shape;690;p230"/>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91" name="Google Shape;691;p230"/>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92" name="Google Shape;692;p23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32">
    <p:spTree>
      <p:nvGrpSpPr>
        <p:cNvPr id="693" name="Shape 693"/>
        <p:cNvGrpSpPr/>
        <p:nvPr/>
      </p:nvGrpSpPr>
      <p:grpSpPr>
        <a:xfrm>
          <a:off x="0" y="0"/>
          <a:ext cx="0" cy="0"/>
          <a:chOff x="0" y="0"/>
          <a:chExt cx="0" cy="0"/>
        </a:xfrm>
      </p:grpSpPr>
      <p:sp>
        <p:nvSpPr>
          <p:cNvPr id="694" name="Google Shape;694;p231"/>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95" name="Google Shape;695;p231"/>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96" name="Google Shape;696;p23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32">
    <p:spTree>
      <p:nvGrpSpPr>
        <p:cNvPr id="697" name="Shape 697"/>
        <p:cNvGrpSpPr/>
        <p:nvPr/>
      </p:nvGrpSpPr>
      <p:grpSpPr>
        <a:xfrm>
          <a:off x="0" y="0"/>
          <a:ext cx="0" cy="0"/>
          <a:chOff x="0" y="0"/>
          <a:chExt cx="0" cy="0"/>
        </a:xfrm>
      </p:grpSpPr>
      <p:sp>
        <p:nvSpPr>
          <p:cNvPr id="698" name="Google Shape;698;p232"/>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99" name="Google Shape;699;p232"/>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00" name="Google Shape;700;p23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30">
    <p:spTree>
      <p:nvGrpSpPr>
        <p:cNvPr id="701" name="Shape 701"/>
        <p:cNvGrpSpPr/>
        <p:nvPr/>
      </p:nvGrpSpPr>
      <p:grpSpPr>
        <a:xfrm>
          <a:off x="0" y="0"/>
          <a:ext cx="0" cy="0"/>
          <a:chOff x="0" y="0"/>
          <a:chExt cx="0" cy="0"/>
        </a:xfrm>
      </p:grpSpPr>
      <p:sp>
        <p:nvSpPr>
          <p:cNvPr id="702" name="Google Shape;702;p233"/>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03" name="Google Shape;703;p23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31">
    <p:spTree>
      <p:nvGrpSpPr>
        <p:cNvPr id="704" name="Shape 704"/>
        <p:cNvGrpSpPr/>
        <p:nvPr/>
      </p:nvGrpSpPr>
      <p:grpSpPr>
        <a:xfrm>
          <a:off x="0" y="0"/>
          <a:ext cx="0" cy="0"/>
          <a:chOff x="0" y="0"/>
          <a:chExt cx="0" cy="0"/>
        </a:xfrm>
      </p:grpSpPr>
      <p:sp>
        <p:nvSpPr>
          <p:cNvPr id="705" name="Google Shape;705;p23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706" name="Shape 706"/>
        <p:cNvGrpSpPr/>
        <p:nvPr/>
      </p:nvGrpSpPr>
      <p:grpSpPr>
        <a:xfrm>
          <a:off x="0" y="0"/>
          <a:ext cx="0" cy="0"/>
          <a:chOff x="0" y="0"/>
          <a:chExt cx="0" cy="0"/>
        </a:xfrm>
      </p:grpSpPr>
      <p:sp>
        <p:nvSpPr>
          <p:cNvPr id="707" name="Google Shape;707;p235"/>
          <p:cNvSpPr txBox="1"/>
          <p:nvPr>
            <p:ph type="title"/>
          </p:nvPr>
        </p:nvSpPr>
        <p:spPr>
          <a:xfrm>
            <a:off x="457200" y="204470"/>
            <a:ext cx="3008630" cy="871855"/>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08" name="Google Shape;708;p235"/>
          <p:cNvSpPr txBox="1"/>
          <p:nvPr>
            <p:ph idx="1" type="body"/>
          </p:nvPr>
        </p:nvSpPr>
        <p:spPr>
          <a:xfrm>
            <a:off x="3575050" y="204470"/>
            <a:ext cx="5111750" cy="439039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09" name="Google Shape;709;p235"/>
          <p:cNvSpPr txBox="1"/>
          <p:nvPr>
            <p:ph idx="2" type="body"/>
          </p:nvPr>
        </p:nvSpPr>
        <p:spPr>
          <a:xfrm>
            <a:off x="457200" y="1076325"/>
            <a:ext cx="3008630" cy="3518535"/>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10" name="Google Shape;710;p23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31">
    <p:spTree>
      <p:nvGrpSpPr>
        <p:cNvPr id="711" name="Shape 711"/>
        <p:cNvGrpSpPr/>
        <p:nvPr/>
      </p:nvGrpSpPr>
      <p:grpSpPr>
        <a:xfrm>
          <a:off x="0" y="0"/>
          <a:ext cx="0" cy="0"/>
          <a:chOff x="0" y="0"/>
          <a:chExt cx="0" cy="0"/>
        </a:xfrm>
      </p:grpSpPr>
      <p:sp>
        <p:nvSpPr>
          <p:cNvPr id="712" name="Google Shape;712;p23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13" name="Google Shape;713;p236"/>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14" name="Google Shape;714;p23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3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3">
    <p:spTree>
      <p:nvGrpSpPr>
        <p:cNvPr id="83" name="Shape 83"/>
        <p:cNvGrpSpPr/>
        <p:nvPr/>
      </p:nvGrpSpPr>
      <p:grpSpPr>
        <a:xfrm>
          <a:off x="0" y="0"/>
          <a:ext cx="0" cy="0"/>
          <a:chOff x="0" y="0"/>
          <a:chExt cx="0" cy="0"/>
        </a:xfrm>
      </p:grpSpPr>
      <p:sp>
        <p:nvSpPr>
          <p:cNvPr id="84" name="Google Shape;84;p57"/>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85" name="Google Shape;85;p57"/>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6" name="Google Shape;86;p5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31">
    <p:spTree>
      <p:nvGrpSpPr>
        <p:cNvPr id="715" name="Shape 715"/>
        <p:cNvGrpSpPr/>
        <p:nvPr/>
      </p:nvGrpSpPr>
      <p:grpSpPr>
        <a:xfrm>
          <a:off x="0" y="0"/>
          <a:ext cx="0" cy="0"/>
          <a:chOff x="0" y="0"/>
          <a:chExt cx="0" cy="0"/>
        </a:xfrm>
      </p:grpSpPr>
      <p:sp>
        <p:nvSpPr>
          <p:cNvPr id="716" name="Google Shape;716;p237"/>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17" name="Google Shape;717;p237"/>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18" name="Google Shape;718;p23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tx">
  <p:cSld name="TITLE_AND_BODY">
    <p:spTree>
      <p:nvGrpSpPr>
        <p:cNvPr id="724" name="Shape 724"/>
        <p:cNvGrpSpPr/>
        <p:nvPr/>
      </p:nvGrpSpPr>
      <p:grpSpPr>
        <a:xfrm>
          <a:off x="0" y="0"/>
          <a:ext cx="0" cy="0"/>
          <a:chOff x="0" y="0"/>
          <a:chExt cx="0" cy="0"/>
        </a:xfrm>
      </p:grpSpPr>
      <p:sp>
        <p:nvSpPr>
          <p:cNvPr id="725" name="Google Shape;725;p23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26" name="Google Shape;726;p238"/>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27" name="Google Shape;727;p23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728" name="Shape 728"/>
        <p:cNvGrpSpPr/>
        <p:nvPr/>
      </p:nvGrpSpPr>
      <p:grpSpPr>
        <a:xfrm>
          <a:off x="0" y="0"/>
          <a:ext cx="0" cy="0"/>
          <a:chOff x="0" y="0"/>
          <a:chExt cx="0" cy="0"/>
        </a:xfrm>
      </p:grpSpPr>
      <p:sp>
        <p:nvSpPr>
          <p:cNvPr id="729" name="Google Shape;729;p31"/>
          <p:cNvSpPr txBox="1"/>
          <p:nvPr>
            <p:ph type="ctrTitle"/>
          </p:nvPr>
        </p:nvSpPr>
        <p:spPr>
          <a:xfrm>
            <a:off x="311785" y="744855"/>
            <a:ext cx="8520430" cy="205232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CC0000"/>
              </a:buClr>
              <a:buSzPts val="5200"/>
              <a:buFont typeface="Arial"/>
              <a:buNone/>
              <a:defRPr b="0" i="0" sz="520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30" name="Google Shape;730;p31"/>
          <p:cNvSpPr txBox="1"/>
          <p:nvPr>
            <p:ph idx="1" type="subTitle"/>
          </p:nvPr>
        </p:nvSpPr>
        <p:spPr>
          <a:xfrm>
            <a:off x="311785" y="2834005"/>
            <a:ext cx="8520430" cy="79248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rgbClr val="F5FDFF"/>
              </a:buClr>
              <a:buSzPts val="2800"/>
              <a:buFont typeface="Arial"/>
              <a:buNone/>
              <a:defRPr b="0" i="0" sz="280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31" name="Google Shape;731;p3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32" name="Shape 732"/>
        <p:cNvGrpSpPr/>
        <p:nvPr/>
      </p:nvGrpSpPr>
      <p:grpSpPr>
        <a:xfrm>
          <a:off x="0" y="0"/>
          <a:ext cx="0" cy="0"/>
          <a:chOff x="0" y="0"/>
          <a:chExt cx="0" cy="0"/>
        </a:xfrm>
      </p:grpSpPr>
      <p:sp>
        <p:nvSpPr>
          <p:cNvPr id="733" name="Google Shape;733;p294"/>
          <p:cNvSpPr txBox="1"/>
          <p:nvPr>
            <p:ph type="title"/>
          </p:nvPr>
        </p:nvSpPr>
        <p:spPr>
          <a:xfrm>
            <a:off x="311785" y="445135"/>
            <a:ext cx="8520430" cy="57277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b="0" i="0" sz="3600">
                <a:solidFill>
                  <a:srgbClr val="FFFAE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4" name="Google Shape;734;p294"/>
          <p:cNvSpPr txBox="1"/>
          <p:nvPr>
            <p:ph idx="1" type="body"/>
          </p:nvPr>
        </p:nvSpPr>
        <p:spPr>
          <a:xfrm>
            <a:off x="311785" y="1152525"/>
            <a:ext cx="8520430" cy="3416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b="0" i="0" sz="4800">
                <a:solidFill>
                  <a:schemeClr val="dk1"/>
                </a:solidFill>
                <a:latin typeface="Old Standard TT"/>
                <a:ea typeface="Old Standard TT"/>
                <a:cs typeface="Old Standard TT"/>
                <a:sym typeface="Old Standard TT"/>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35" name="Google Shape;735;p294"/>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DA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294"/>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DA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7" name="Google Shape;737;p294"/>
          <p:cNvSpPr txBox="1"/>
          <p:nvPr>
            <p:ph idx="12" type="sldNum"/>
          </p:nvPr>
        </p:nvSpPr>
        <p:spPr>
          <a:xfrm>
            <a:off x="8472170" y="4663440"/>
            <a:ext cx="549275" cy="393065"/>
          </a:xfrm>
          <a:prstGeom prst="rect">
            <a:avLst/>
          </a:prstGeom>
          <a:noFill/>
          <a:ln>
            <a:noFill/>
          </a:ln>
        </p:spPr>
        <p:txBody>
          <a:bodyPr anchorCtr="0" anchor="ctr" bIns="0" lIns="0" spcFirstLastPara="1" rIns="0" wrap="square" tIns="0">
            <a:noAutofit/>
          </a:bodyPr>
          <a:lstStyle>
            <a:lvl1pPr indent="0" lvl="0"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3810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8" name="Shape 738"/>
        <p:cNvGrpSpPr/>
        <p:nvPr/>
      </p:nvGrpSpPr>
      <p:grpSpPr>
        <a:xfrm>
          <a:off x="0" y="0"/>
          <a:ext cx="0" cy="0"/>
          <a:chOff x="0" y="0"/>
          <a:chExt cx="0" cy="0"/>
        </a:xfrm>
      </p:grpSpPr>
      <p:sp>
        <p:nvSpPr>
          <p:cNvPr id="739" name="Google Shape;739;p239"/>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40" name="Google Shape;740;p239"/>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41" name="Google Shape;741;p23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ntents" type="twoColTx">
  <p:cSld name="TITLE_AND_TWO_COLUMNS">
    <p:spTree>
      <p:nvGrpSpPr>
        <p:cNvPr id="742" name="Shape 742"/>
        <p:cNvGrpSpPr/>
        <p:nvPr/>
      </p:nvGrpSpPr>
      <p:grpSpPr>
        <a:xfrm>
          <a:off x="0" y="0"/>
          <a:ext cx="0" cy="0"/>
          <a:chOff x="0" y="0"/>
          <a:chExt cx="0" cy="0"/>
        </a:xfrm>
      </p:grpSpPr>
      <p:sp>
        <p:nvSpPr>
          <p:cNvPr id="743" name="Google Shape;743;p24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44" name="Google Shape;744;p240"/>
          <p:cNvSpPr txBox="1"/>
          <p:nvPr>
            <p:ph idx="1" type="body"/>
          </p:nvPr>
        </p:nvSpPr>
        <p:spPr>
          <a:xfrm>
            <a:off x="457200" y="1200150"/>
            <a:ext cx="4038600" cy="339471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45" name="Google Shape;745;p240"/>
          <p:cNvSpPr txBox="1"/>
          <p:nvPr>
            <p:ph idx="2" type="body"/>
          </p:nvPr>
        </p:nvSpPr>
        <p:spPr>
          <a:xfrm>
            <a:off x="4648200" y="1200150"/>
            <a:ext cx="4038600" cy="339471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46" name="Google Shape;746;p24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7" name="Shape 747"/>
        <p:cNvGrpSpPr/>
        <p:nvPr/>
      </p:nvGrpSpPr>
      <p:grpSpPr>
        <a:xfrm>
          <a:off x="0" y="0"/>
          <a:ext cx="0" cy="0"/>
          <a:chOff x="0" y="0"/>
          <a:chExt cx="0" cy="0"/>
        </a:xfrm>
      </p:grpSpPr>
      <p:sp>
        <p:nvSpPr>
          <p:cNvPr id="748" name="Google Shape;748;p241"/>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49" name="Google Shape;749;p241"/>
          <p:cNvSpPr txBox="1"/>
          <p:nvPr>
            <p:ph idx="1" type="body"/>
          </p:nvPr>
        </p:nvSpPr>
        <p:spPr>
          <a:xfrm>
            <a:off x="457200" y="1151255"/>
            <a:ext cx="4039870" cy="48006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50" name="Google Shape;750;p241"/>
          <p:cNvSpPr txBox="1"/>
          <p:nvPr>
            <p:ph idx="2" type="body"/>
          </p:nvPr>
        </p:nvSpPr>
        <p:spPr>
          <a:xfrm>
            <a:off x="457200" y="1631315"/>
            <a:ext cx="4039870" cy="2963545"/>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51" name="Google Shape;751;p241"/>
          <p:cNvSpPr txBox="1"/>
          <p:nvPr>
            <p:ph idx="3" type="body"/>
          </p:nvPr>
        </p:nvSpPr>
        <p:spPr>
          <a:xfrm>
            <a:off x="4646930" y="1151255"/>
            <a:ext cx="4039870" cy="48006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52" name="Google Shape;752;p241"/>
          <p:cNvSpPr txBox="1"/>
          <p:nvPr>
            <p:ph idx="4" type="body"/>
          </p:nvPr>
        </p:nvSpPr>
        <p:spPr>
          <a:xfrm>
            <a:off x="4646930" y="1631315"/>
            <a:ext cx="4039870" cy="2963545"/>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53" name="Google Shape;753;p24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4" name="Shape 754"/>
        <p:cNvGrpSpPr/>
        <p:nvPr/>
      </p:nvGrpSpPr>
      <p:grpSpPr>
        <a:xfrm>
          <a:off x="0" y="0"/>
          <a:ext cx="0" cy="0"/>
          <a:chOff x="0" y="0"/>
          <a:chExt cx="0" cy="0"/>
        </a:xfrm>
      </p:grpSpPr>
      <p:sp>
        <p:nvSpPr>
          <p:cNvPr id="755" name="Google Shape;755;p24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56" name="Google Shape;756;p24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7" name="Shape 757"/>
        <p:cNvGrpSpPr/>
        <p:nvPr/>
      </p:nvGrpSpPr>
      <p:grpSpPr>
        <a:xfrm>
          <a:off x="0" y="0"/>
          <a:ext cx="0" cy="0"/>
          <a:chOff x="0" y="0"/>
          <a:chExt cx="0" cy="0"/>
        </a:xfrm>
      </p:grpSpPr>
      <p:sp>
        <p:nvSpPr>
          <p:cNvPr id="758" name="Google Shape;758;p244"/>
          <p:cNvSpPr txBox="1"/>
          <p:nvPr>
            <p:ph type="title"/>
          </p:nvPr>
        </p:nvSpPr>
        <p:spPr>
          <a:xfrm>
            <a:off x="457200" y="204470"/>
            <a:ext cx="3008630" cy="871855"/>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59" name="Google Shape;759;p244"/>
          <p:cNvSpPr txBox="1"/>
          <p:nvPr>
            <p:ph idx="1" type="body"/>
          </p:nvPr>
        </p:nvSpPr>
        <p:spPr>
          <a:xfrm>
            <a:off x="3575050" y="204470"/>
            <a:ext cx="5111750" cy="439039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60" name="Google Shape;760;p244"/>
          <p:cNvSpPr txBox="1"/>
          <p:nvPr>
            <p:ph idx="2" type="body"/>
          </p:nvPr>
        </p:nvSpPr>
        <p:spPr>
          <a:xfrm>
            <a:off x="457200" y="1076325"/>
            <a:ext cx="3008630" cy="3518535"/>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61" name="Google Shape;761;p24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62" name="Shape 762"/>
        <p:cNvGrpSpPr/>
        <p:nvPr/>
      </p:nvGrpSpPr>
      <p:grpSpPr>
        <a:xfrm>
          <a:off x="0" y="0"/>
          <a:ext cx="0" cy="0"/>
          <a:chOff x="0" y="0"/>
          <a:chExt cx="0" cy="0"/>
        </a:xfrm>
      </p:grpSpPr>
      <p:sp>
        <p:nvSpPr>
          <p:cNvPr id="763" name="Google Shape;763;p245"/>
          <p:cNvSpPr txBox="1"/>
          <p:nvPr>
            <p:ph type="title"/>
          </p:nvPr>
        </p:nvSpPr>
        <p:spPr>
          <a:xfrm>
            <a:off x="1791970" y="3600450"/>
            <a:ext cx="5486400" cy="424815"/>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64" name="Google Shape;764;p245"/>
          <p:cNvSpPr txBox="1"/>
          <p:nvPr>
            <p:ph idx="1" type="body"/>
          </p:nvPr>
        </p:nvSpPr>
        <p:spPr>
          <a:xfrm>
            <a:off x="1791970" y="459740"/>
            <a:ext cx="54864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65" name="Google Shape;765;p245"/>
          <p:cNvSpPr txBox="1"/>
          <p:nvPr>
            <p:ph idx="2" type="body"/>
          </p:nvPr>
        </p:nvSpPr>
        <p:spPr>
          <a:xfrm>
            <a:off x="1791970" y="4025265"/>
            <a:ext cx="5486400" cy="603885"/>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66" name="Google Shape;766;p24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 name="Shape 87"/>
        <p:cNvGrpSpPr/>
        <p:nvPr/>
      </p:nvGrpSpPr>
      <p:grpSpPr>
        <a:xfrm>
          <a:off x="0" y="0"/>
          <a:ext cx="0" cy="0"/>
          <a:chOff x="0" y="0"/>
          <a:chExt cx="0" cy="0"/>
        </a:xfrm>
      </p:grpSpPr>
      <p:sp>
        <p:nvSpPr>
          <p:cNvPr id="88" name="Google Shape;88;p5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89" name="Google Shape;89;p5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7" name="Shape 767"/>
        <p:cNvGrpSpPr/>
        <p:nvPr/>
      </p:nvGrpSpPr>
      <p:grpSpPr>
        <a:xfrm>
          <a:off x="0" y="0"/>
          <a:ext cx="0" cy="0"/>
          <a:chOff x="0" y="0"/>
          <a:chExt cx="0" cy="0"/>
        </a:xfrm>
      </p:grpSpPr>
      <p:sp>
        <p:nvSpPr>
          <p:cNvPr id="768" name="Google Shape;768;p24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69" name="Google Shape;769;p246"/>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70" name="Google Shape;770;p24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1" name="Shape 771"/>
        <p:cNvGrpSpPr/>
        <p:nvPr/>
      </p:nvGrpSpPr>
      <p:grpSpPr>
        <a:xfrm>
          <a:off x="0" y="0"/>
          <a:ext cx="0" cy="0"/>
          <a:chOff x="0" y="0"/>
          <a:chExt cx="0" cy="0"/>
        </a:xfrm>
      </p:grpSpPr>
      <p:sp>
        <p:nvSpPr>
          <p:cNvPr id="772" name="Google Shape;772;p247"/>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73" name="Google Shape;773;p247"/>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74" name="Google Shape;774;p24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
    <p:spTree>
      <p:nvGrpSpPr>
        <p:cNvPr id="90" name="Shape 90"/>
        <p:cNvGrpSpPr/>
        <p:nvPr/>
      </p:nvGrpSpPr>
      <p:grpSpPr>
        <a:xfrm>
          <a:off x="0" y="0"/>
          <a:ext cx="0" cy="0"/>
          <a:chOff x="0" y="0"/>
          <a:chExt cx="0" cy="0"/>
        </a:xfrm>
      </p:grpSpPr>
      <p:sp>
        <p:nvSpPr>
          <p:cNvPr id="91" name="Google Shape;91;p5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
    <p:spTree>
      <p:nvGrpSpPr>
        <p:cNvPr id="92" name="Shape 92"/>
        <p:cNvGrpSpPr/>
        <p:nvPr/>
      </p:nvGrpSpPr>
      <p:grpSpPr>
        <a:xfrm>
          <a:off x="0" y="0"/>
          <a:ext cx="0" cy="0"/>
          <a:chOff x="0" y="0"/>
          <a:chExt cx="0" cy="0"/>
        </a:xfrm>
      </p:grpSpPr>
      <p:sp>
        <p:nvSpPr>
          <p:cNvPr id="93" name="Google Shape;93;p6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94" name="Google Shape;94;p60"/>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5" name="Google Shape;95;p6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
    <p:spTree>
      <p:nvGrpSpPr>
        <p:cNvPr id="96" name="Shape 96"/>
        <p:cNvGrpSpPr/>
        <p:nvPr/>
      </p:nvGrpSpPr>
      <p:grpSpPr>
        <a:xfrm>
          <a:off x="0" y="0"/>
          <a:ext cx="0" cy="0"/>
          <a:chOff x="0" y="0"/>
          <a:chExt cx="0" cy="0"/>
        </a:xfrm>
      </p:grpSpPr>
      <p:sp>
        <p:nvSpPr>
          <p:cNvPr id="97" name="Google Shape;97;p61"/>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98" name="Google Shape;98;p61"/>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9" name="Google Shape;99;p6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4">
    <p:spTree>
      <p:nvGrpSpPr>
        <p:cNvPr id="100" name="Shape 100"/>
        <p:cNvGrpSpPr/>
        <p:nvPr/>
      </p:nvGrpSpPr>
      <p:grpSpPr>
        <a:xfrm>
          <a:off x="0" y="0"/>
          <a:ext cx="0" cy="0"/>
          <a:chOff x="0" y="0"/>
          <a:chExt cx="0" cy="0"/>
        </a:xfrm>
      </p:grpSpPr>
      <p:sp>
        <p:nvSpPr>
          <p:cNvPr id="101" name="Google Shape;101;p6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02" name="Google Shape;102;p62"/>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3" name="Google Shape;103;p6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4">
    <p:spTree>
      <p:nvGrpSpPr>
        <p:cNvPr id="104" name="Shape 104"/>
        <p:cNvGrpSpPr/>
        <p:nvPr/>
      </p:nvGrpSpPr>
      <p:grpSpPr>
        <a:xfrm>
          <a:off x="0" y="0"/>
          <a:ext cx="0" cy="0"/>
          <a:chOff x="0" y="0"/>
          <a:chExt cx="0" cy="0"/>
        </a:xfrm>
      </p:grpSpPr>
      <p:sp>
        <p:nvSpPr>
          <p:cNvPr id="105" name="Google Shape;105;p63"/>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06" name="Google Shape;106;p63"/>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7" name="Google Shape;107;p6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
    <p:spTree>
      <p:nvGrpSpPr>
        <p:cNvPr id="108" name="Shape 108"/>
        <p:cNvGrpSpPr/>
        <p:nvPr/>
      </p:nvGrpSpPr>
      <p:grpSpPr>
        <a:xfrm>
          <a:off x="0" y="0"/>
          <a:ext cx="0" cy="0"/>
          <a:chOff x="0" y="0"/>
          <a:chExt cx="0" cy="0"/>
        </a:xfrm>
      </p:grpSpPr>
      <p:sp>
        <p:nvSpPr>
          <p:cNvPr id="109" name="Google Shape;109;p6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10" name="Google Shape;110;p6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3">
    <p:spTree>
      <p:nvGrpSpPr>
        <p:cNvPr id="111" name="Shape 111"/>
        <p:cNvGrpSpPr/>
        <p:nvPr/>
      </p:nvGrpSpPr>
      <p:grpSpPr>
        <a:xfrm>
          <a:off x="0" y="0"/>
          <a:ext cx="0" cy="0"/>
          <a:chOff x="0" y="0"/>
          <a:chExt cx="0" cy="0"/>
        </a:xfrm>
      </p:grpSpPr>
      <p:sp>
        <p:nvSpPr>
          <p:cNvPr id="112" name="Google Shape;112;p6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3">
    <p:spTree>
      <p:nvGrpSpPr>
        <p:cNvPr id="113" name="Shape 113"/>
        <p:cNvGrpSpPr/>
        <p:nvPr/>
      </p:nvGrpSpPr>
      <p:grpSpPr>
        <a:xfrm>
          <a:off x="0" y="0"/>
          <a:ext cx="0" cy="0"/>
          <a:chOff x="0" y="0"/>
          <a:chExt cx="0" cy="0"/>
        </a:xfrm>
      </p:grpSpPr>
      <p:sp>
        <p:nvSpPr>
          <p:cNvPr id="114" name="Google Shape;114;p6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15" name="Google Shape;115;p66"/>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16" name="Google Shape;116;p6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type="twoColTx">
  <p:cSld name="TITLE_AND_TWO_COLUMNS">
    <p:spTree>
      <p:nvGrpSpPr>
        <p:cNvPr id="18" name="Shape 18"/>
        <p:cNvGrpSpPr/>
        <p:nvPr/>
      </p:nvGrpSpPr>
      <p:grpSpPr>
        <a:xfrm>
          <a:off x="0" y="0"/>
          <a:ext cx="0" cy="0"/>
          <a:chOff x="0" y="0"/>
          <a:chExt cx="0" cy="0"/>
        </a:xfrm>
      </p:grpSpPr>
      <p:sp>
        <p:nvSpPr>
          <p:cNvPr id="19" name="Google Shape;19;p4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0" name="Google Shape;20;p40"/>
          <p:cNvSpPr txBox="1"/>
          <p:nvPr>
            <p:ph idx="1" type="body"/>
          </p:nvPr>
        </p:nvSpPr>
        <p:spPr>
          <a:xfrm>
            <a:off x="311785" y="1152525"/>
            <a:ext cx="3999865" cy="34163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F5FDFF"/>
              </a:buClr>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1" name="Google Shape;21;p40"/>
          <p:cNvSpPr txBox="1"/>
          <p:nvPr>
            <p:ph idx="2" type="body"/>
          </p:nvPr>
        </p:nvSpPr>
        <p:spPr>
          <a:xfrm>
            <a:off x="4832350" y="1152525"/>
            <a:ext cx="3999865" cy="34163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F5FDFF"/>
              </a:buClr>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 name="Google Shape;22;p4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3">
    <p:spTree>
      <p:nvGrpSpPr>
        <p:cNvPr id="117" name="Shape 117"/>
        <p:cNvGrpSpPr/>
        <p:nvPr/>
      </p:nvGrpSpPr>
      <p:grpSpPr>
        <a:xfrm>
          <a:off x="0" y="0"/>
          <a:ext cx="0" cy="0"/>
          <a:chOff x="0" y="0"/>
          <a:chExt cx="0" cy="0"/>
        </a:xfrm>
      </p:grpSpPr>
      <p:sp>
        <p:nvSpPr>
          <p:cNvPr id="118" name="Google Shape;118;p67"/>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19" name="Google Shape;119;p67"/>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 name="Google Shape;120;p6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5">
    <p:spTree>
      <p:nvGrpSpPr>
        <p:cNvPr id="121" name="Shape 121"/>
        <p:cNvGrpSpPr/>
        <p:nvPr/>
      </p:nvGrpSpPr>
      <p:grpSpPr>
        <a:xfrm>
          <a:off x="0" y="0"/>
          <a:ext cx="0" cy="0"/>
          <a:chOff x="0" y="0"/>
          <a:chExt cx="0" cy="0"/>
        </a:xfrm>
      </p:grpSpPr>
      <p:sp>
        <p:nvSpPr>
          <p:cNvPr id="122" name="Google Shape;122;p6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23" name="Google Shape;123;p68"/>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4" name="Google Shape;124;p6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5">
    <p:spTree>
      <p:nvGrpSpPr>
        <p:cNvPr id="125" name="Shape 125"/>
        <p:cNvGrpSpPr/>
        <p:nvPr/>
      </p:nvGrpSpPr>
      <p:grpSpPr>
        <a:xfrm>
          <a:off x="0" y="0"/>
          <a:ext cx="0" cy="0"/>
          <a:chOff x="0" y="0"/>
          <a:chExt cx="0" cy="0"/>
        </a:xfrm>
      </p:grpSpPr>
      <p:sp>
        <p:nvSpPr>
          <p:cNvPr id="126" name="Google Shape;126;p69"/>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27" name="Google Shape;127;p69"/>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8" name="Google Shape;128;p6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3">
    <p:spTree>
      <p:nvGrpSpPr>
        <p:cNvPr id="129" name="Shape 129"/>
        <p:cNvGrpSpPr/>
        <p:nvPr/>
      </p:nvGrpSpPr>
      <p:grpSpPr>
        <a:xfrm>
          <a:off x="0" y="0"/>
          <a:ext cx="0" cy="0"/>
          <a:chOff x="0" y="0"/>
          <a:chExt cx="0" cy="0"/>
        </a:xfrm>
      </p:grpSpPr>
      <p:sp>
        <p:nvSpPr>
          <p:cNvPr id="130" name="Google Shape;130;p7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31" name="Google Shape;131;p7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4">
    <p:spTree>
      <p:nvGrpSpPr>
        <p:cNvPr id="132" name="Shape 132"/>
        <p:cNvGrpSpPr/>
        <p:nvPr/>
      </p:nvGrpSpPr>
      <p:grpSpPr>
        <a:xfrm>
          <a:off x="0" y="0"/>
          <a:ext cx="0" cy="0"/>
          <a:chOff x="0" y="0"/>
          <a:chExt cx="0" cy="0"/>
        </a:xfrm>
      </p:grpSpPr>
      <p:sp>
        <p:nvSpPr>
          <p:cNvPr id="133" name="Google Shape;133;p7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4">
    <p:spTree>
      <p:nvGrpSpPr>
        <p:cNvPr id="134" name="Shape 134"/>
        <p:cNvGrpSpPr/>
        <p:nvPr/>
      </p:nvGrpSpPr>
      <p:grpSpPr>
        <a:xfrm>
          <a:off x="0" y="0"/>
          <a:ext cx="0" cy="0"/>
          <a:chOff x="0" y="0"/>
          <a:chExt cx="0" cy="0"/>
        </a:xfrm>
      </p:grpSpPr>
      <p:sp>
        <p:nvSpPr>
          <p:cNvPr id="135" name="Google Shape;135;p7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36" name="Google Shape;136;p72"/>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37" name="Google Shape;137;p7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4">
    <p:spTree>
      <p:nvGrpSpPr>
        <p:cNvPr id="138" name="Shape 138"/>
        <p:cNvGrpSpPr/>
        <p:nvPr/>
      </p:nvGrpSpPr>
      <p:grpSpPr>
        <a:xfrm>
          <a:off x="0" y="0"/>
          <a:ext cx="0" cy="0"/>
          <a:chOff x="0" y="0"/>
          <a:chExt cx="0" cy="0"/>
        </a:xfrm>
      </p:grpSpPr>
      <p:sp>
        <p:nvSpPr>
          <p:cNvPr id="139" name="Google Shape;139;p73"/>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40" name="Google Shape;140;p73"/>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41" name="Google Shape;141;p7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6">
    <p:spTree>
      <p:nvGrpSpPr>
        <p:cNvPr id="142" name="Shape 142"/>
        <p:cNvGrpSpPr/>
        <p:nvPr/>
      </p:nvGrpSpPr>
      <p:grpSpPr>
        <a:xfrm>
          <a:off x="0" y="0"/>
          <a:ext cx="0" cy="0"/>
          <a:chOff x="0" y="0"/>
          <a:chExt cx="0" cy="0"/>
        </a:xfrm>
      </p:grpSpPr>
      <p:sp>
        <p:nvSpPr>
          <p:cNvPr id="143" name="Google Shape;143;p7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44" name="Google Shape;144;p74"/>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45" name="Google Shape;145;p7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6">
    <p:spTree>
      <p:nvGrpSpPr>
        <p:cNvPr id="146" name="Shape 146"/>
        <p:cNvGrpSpPr/>
        <p:nvPr/>
      </p:nvGrpSpPr>
      <p:grpSpPr>
        <a:xfrm>
          <a:off x="0" y="0"/>
          <a:ext cx="0" cy="0"/>
          <a:chOff x="0" y="0"/>
          <a:chExt cx="0" cy="0"/>
        </a:xfrm>
      </p:grpSpPr>
      <p:sp>
        <p:nvSpPr>
          <p:cNvPr id="147" name="Google Shape;147;p75"/>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48" name="Google Shape;148;p75"/>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49" name="Google Shape;149;p7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4">
    <p:spTree>
      <p:nvGrpSpPr>
        <p:cNvPr id="150" name="Shape 150"/>
        <p:cNvGrpSpPr/>
        <p:nvPr/>
      </p:nvGrpSpPr>
      <p:grpSpPr>
        <a:xfrm>
          <a:off x="0" y="0"/>
          <a:ext cx="0" cy="0"/>
          <a:chOff x="0" y="0"/>
          <a:chExt cx="0" cy="0"/>
        </a:xfrm>
      </p:grpSpPr>
      <p:sp>
        <p:nvSpPr>
          <p:cNvPr id="151" name="Google Shape;151;p7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52" name="Google Shape;152;p7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p:cSld name="TITLE_ONLY 2">
    <p:spTree>
      <p:nvGrpSpPr>
        <p:cNvPr id="23" name="Shape 23"/>
        <p:cNvGrpSpPr/>
        <p:nvPr/>
      </p:nvGrpSpPr>
      <p:grpSpPr>
        <a:xfrm>
          <a:off x="0" y="0"/>
          <a:ext cx="0" cy="0"/>
          <a:chOff x="0" y="0"/>
          <a:chExt cx="0" cy="0"/>
        </a:xfrm>
      </p:grpSpPr>
      <p:sp>
        <p:nvSpPr>
          <p:cNvPr id="24" name="Google Shape;24;p41"/>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5" name="Google Shape;25;p4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5">
    <p:spTree>
      <p:nvGrpSpPr>
        <p:cNvPr id="153" name="Shape 153"/>
        <p:cNvGrpSpPr/>
        <p:nvPr/>
      </p:nvGrpSpPr>
      <p:grpSpPr>
        <a:xfrm>
          <a:off x="0" y="0"/>
          <a:ext cx="0" cy="0"/>
          <a:chOff x="0" y="0"/>
          <a:chExt cx="0" cy="0"/>
        </a:xfrm>
      </p:grpSpPr>
      <p:sp>
        <p:nvSpPr>
          <p:cNvPr id="154" name="Google Shape;154;p7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5">
    <p:spTree>
      <p:nvGrpSpPr>
        <p:cNvPr id="155" name="Shape 155"/>
        <p:cNvGrpSpPr/>
        <p:nvPr/>
      </p:nvGrpSpPr>
      <p:grpSpPr>
        <a:xfrm>
          <a:off x="0" y="0"/>
          <a:ext cx="0" cy="0"/>
          <a:chOff x="0" y="0"/>
          <a:chExt cx="0" cy="0"/>
        </a:xfrm>
      </p:grpSpPr>
      <p:sp>
        <p:nvSpPr>
          <p:cNvPr id="156" name="Google Shape;156;p7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57" name="Google Shape;157;p78"/>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58" name="Google Shape;158;p7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5">
    <p:spTree>
      <p:nvGrpSpPr>
        <p:cNvPr id="159" name="Shape 159"/>
        <p:cNvGrpSpPr/>
        <p:nvPr/>
      </p:nvGrpSpPr>
      <p:grpSpPr>
        <a:xfrm>
          <a:off x="0" y="0"/>
          <a:ext cx="0" cy="0"/>
          <a:chOff x="0" y="0"/>
          <a:chExt cx="0" cy="0"/>
        </a:xfrm>
      </p:grpSpPr>
      <p:sp>
        <p:nvSpPr>
          <p:cNvPr id="160" name="Google Shape;160;p79"/>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61" name="Google Shape;161;p79"/>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2" name="Google Shape;162;p7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7">
    <p:spTree>
      <p:nvGrpSpPr>
        <p:cNvPr id="163" name="Shape 163"/>
        <p:cNvGrpSpPr/>
        <p:nvPr/>
      </p:nvGrpSpPr>
      <p:grpSpPr>
        <a:xfrm>
          <a:off x="0" y="0"/>
          <a:ext cx="0" cy="0"/>
          <a:chOff x="0" y="0"/>
          <a:chExt cx="0" cy="0"/>
        </a:xfrm>
      </p:grpSpPr>
      <p:sp>
        <p:nvSpPr>
          <p:cNvPr id="164" name="Google Shape;164;p8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65" name="Google Shape;165;p80"/>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6" name="Google Shape;166;p8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7">
    <p:spTree>
      <p:nvGrpSpPr>
        <p:cNvPr id="167" name="Shape 167"/>
        <p:cNvGrpSpPr/>
        <p:nvPr/>
      </p:nvGrpSpPr>
      <p:grpSpPr>
        <a:xfrm>
          <a:off x="0" y="0"/>
          <a:ext cx="0" cy="0"/>
          <a:chOff x="0" y="0"/>
          <a:chExt cx="0" cy="0"/>
        </a:xfrm>
      </p:grpSpPr>
      <p:sp>
        <p:nvSpPr>
          <p:cNvPr id="168" name="Google Shape;168;p81"/>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69" name="Google Shape;169;p81"/>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0" name="Google Shape;170;p8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5">
    <p:spTree>
      <p:nvGrpSpPr>
        <p:cNvPr id="171" name="Shape 171"/>
        <p:cNvGrpSpPr/>
        <p:nvPr/>
      </p:nvGrpSpPr>
      <p:grpSpPr>
        <a:xfrm>
          <a:off x="0" y="0"/>
          <a:ext cx="0" cy="0"/>
          <a:chOff x="0" y="0"/>
          <a:chExt cx="0" cy="0"/>
        </a:xfrm>
      </p:grpSpPr>
      <p:sp>
        <p:nvSpPr>
          <p:cNvPr id="172" name="Google Shape;172;p8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73" name="Google Shape;173;p8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6">
    <p:spTree>
      <p:nvGrpSpPr>
        <p:cNvPr id="174" name="Shape 174"/>
        <p:cNvGrpSpPr/>
        <p:nvPr/>
      </p:nvGrpSpPr>
      <p:grpSpPr>
        <a:xfrm>
          <a:off x="0" y="0"/>
          <a:ext cx="0" cy="0"/>
          <a:chOff x="0" y="0"/>
          <a:chExt cx="0" cy="0"/>
        </a:xfrm>
      </p:grpSpPr>
      <p:sp>
        <p:nvSpPr>
          <p:cNvPr id="175" name="Google Shape;175;p8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6">
    <p:spTree>
      <p:nvGrpSpPr>
        <p:cNvPr id="176" name="Shape 176"/>
        <p:cNvGrpSpPr/>
        <p:nvPr/>
      </p:nvGrpSpPr>
      <p:grpSpPr>
        <a:xfrm>
          <a:off x="0" y="0"/>
          <a:ext cx="0" cy="0"/>
          <a:chOff x="0" y="0"/>
          <a:chExt cx="0" cy="0"/>
        </a:xfrm>
      </p:grpSpPr>
      <p:sp>
        <p:nvSpPr>
          <p:cNvPr id="177" name="Google Shape;177;p8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78" name="Google Shape;178;p84"/>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9" name="Google Shape;179;p8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6">
    <p:spTree>
      <p:nvGrpSpPr>
        <p:cNvPr id="180" name="Shape 180"/>
        <p:cNvGrpSpPr/>
        <p:nvPr/>
      </p:nvGrpSpPr>
      <p:grpSpPr>
        <a:xfrm>
          <a:off x="0" y="0"/>
          <a:ext cx="0" cy="0"/>
          <a:chOff x="0" y="0"/>
          <a:chExt cx="0" cy="0"/>
        </a:xfrm>
      </p:grpSpPr>
      <p:sp>
        <p:nvSpPr>
          <p:cNvPr id="181" name="Google Shape;181;p85"/>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82" name="Google Shape;182;p85"/>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83" name="Google Shape;183;p8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8">
    <p:spTree>
      <p:nvGrpSpPr>
        <p:cNvPr id="184" name="Shape 184"/>
        <p:cNvGrpSpPr/>
        <p:nvPr/>
      </p:nvGrpSpPr>
      <p:grpSpPr>
        <a:xfrm>
          <a:off x="0" y="0"/>
          <a:ext cx="0" cy="0"/>
          <a:chOff x="0" y="0"/>
          <a:chExt cx="0" cy="0"/>
        </a:xfrm>
      </p:grpSpPr>
      <p:sp>
        <p:nvSpPr>
          <p:cNvPr id="185" name="Google Shape;185;p8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86" name="Google Shape;186;p86"/>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87" name="Google Shape;187;p8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
  <p:cSld name="ONE_COLUMN_TEXT">
    <p:spTree>
      <p:nvGrpSpPr>
        <p:cNvPr id="26" name="Shape 26"/>
        <p:cNvGrpSpPr/>
        <p:nvPr/>
      </p:nvGrpSpPr>
      <p:grpSpPr>
        <a:xfrm>
          <a:off x="0" y="0"/>
          <a:ext cx="0" cy="0"/>
          <a:chOff x="0" y="0"/>
          <a:chExt cx="0" cy="0"/>
        </a:xfrm>
      </p:grpSpPr>
      <p:sp>
        <p:nvSpPr>
          <p:cNvPr id="27" name="Google Shape;27;p42"/>
          <p:cNvSpPr txBox="1"/>
          <p:nvPr>
            <p:ph type="title"/>
          </p:nvPr>
        </p:nvSpPr>
        <p:spPr>
          <a:xfrm>
            <a:off x="311785" y="555625"/>
            <a:ext cx="2807970" cy="75565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p:txBody>
      </p:sp>
      <p:sp>
        <p:nvSpPr>
          <p:cNvPr id="28" name="Google Shape;28;p42"/>
          <p:cNvSpPr txBox="1"/>
          <p:nvPr>
            <p:ph idx="1" type="body"/>
          </p:nvPr>
        </p:nvSpPr>
        <p:spPr>
          <a:xfrm>
            <a:off x="311785" y="1389380"/>
            <a:ext cx="2807970" cy="3179445"/>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F5FDFF"/>
              </a:buClr>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4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8">
    <p:spTree>
      <p:nvGrpSpPr>
        <p:cNvPr id="188" name="Shape 188"/>
        <p:cNvGrpSpPr/>
        <p:nvPr/>
      </p:nvGrpSpPr>
      <p:grpSpPr>
        <a:xfrm>
          <a:off x="0" y="0"/>
          <a:ext cx="0" cy="0"/>
          <a:chOff x="0" y="0"/>
          <a:chExt cx="0" cy="0"/>
        </a:xfrm>
      </p:grpSpPr>
      <p:sp>
        <p:nvSpPr>
          <p:cNvPr id="189" name="Google Shape;189;p87"/>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90" name="Google Shape;190;p87"/>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1" name="Google Shape;191;p8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6">
    <p:spTree>
      <p:nvGrpSpPr>
        <p:cNvPr id="192" name="Shape 192"/>
        <p:cNvGrpSpPr/>
        <p:nvPr/>
      </p:nvGrpSpPr>
      <p:grpSpPr>
        <a:xfrm>
          <a:off x="0" y="0"/>
          <a:ext cx="0" cy="0"/>
          <a:chOff x="0" y="0"/>
          <a:chExt cx="0" cy="0"/>
        </a:xfrm>
      </p:grpSpPr>
      <p:sp>
        <p:nvSpPr>
          <p:cNvPr id="193" name="Google Shape;193;p8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94" name="Google Shape;194;p8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7">
    <p:spTree>
      <p:nvGrpSpPr>
        <p:cNvPr id="195" name="Shape 195"/>
        <p:cNvGrpSpPr/>
        <p:nvPr/>
      </p:nvGrpSpPr>
      <p:grpSpPr>
        <a:xfrm>
          <a:off x="0" y="0"/>
          <a:ext cx="0" cy="0"/>
          <a:chOff x="0" y="0"/>
          <a:chExt cx="0" cy="0"/>
        </a:xfrm>
      </p:grpSpPr>
      <p:sp>
        <p:nvSpPr>
          <p:cNvPr id="196" name="Google Shape;196;p8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7">
    <p:spTree>
      <p:nvGrpSpPr>
        <p:cNvPr id="197" name="Shape 197"/>
        <p:cNvGrpSpPr/>
        <p:nvPr/>
      </p:nvGrpSpPr>
      <p:grpSpPr>
        <a:xfrm>
          <a:off x="0" y="0"/>
          <a:ext cx="0" cy="0"/>
          <a:chOff x="0" y="0"/>
          <a:chExt cx="0" cy="0"/>
        </a:xfrm>
      </p:grpSpPr>
      <p:sp>
        <p:nvSpPr>
          <p:cNvPr id="198" name="Google Shape;198;p9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99" name="Google Shape;199;p90"/>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0" name="Google Shape;200;p9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7">
    <p:spTree>
      <p:nvGrpSpPr>
        <p:cNvPr id="201" name="Shape 201"/>
        <p:cNvGrpSpPr/>
        <p:nvPr/>
      </p:nvGrpSpPr>
      <p:grpSpPr>
        <a:xfrm>
          <a:off x="0" y="0"/>
          <a:ext cx="0" cy="0"/>
          <a:chOff x="0" y="0"/>
          <a:chExt cx="0" cy="0"/>
        </a:xfrm>
      </p:grpSpPr>
      <p:sp>
        <p:nvSpPr>
          <p:cNvPr id="202" name="Google Shape;202;p91"/>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03" name="Google Shape;203;p91"/>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4" name="Google Shape;204;p9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9">
    <p:spTree>
      <p:nvGrpSpPr>
        <p:cNvPr id="205" name="Shape 205"/>
        <p:cNvGrpSpPr/>
        <p:nvPr/>
      </p:nvGrpSpPr>
      <p:grpSpPr>
        <a:xfrm>
          <a:off x="0" y="0"/>
          <a:ext cx="0" cy="0"/>
          <a:chOff x="0" y="0"/>
          <a:chExt cx="0" cy="0"/>
        </a:xfrm>
      </p:grpSpPr>
      <p:sp>
        <p:nvSpPr>
          <p:cNvPr id="206" name="Google Shape;206;p9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07" name="Google Shape;207;p92"/>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8" name="Google Shape;208;p9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9">
    <p:spTree>
      <p:nvGrpSpPr>
        <p:cNvPr id="209" name="Shape 209"/>
        <p:cNvGrpSpPr/>
        <p:nvPr/>
      </p:nvGrpSpPr>
      <p:grpSpPr>
        <a:xfrm>
          <a:off x="0" y="0"/>
          <a:ext cx="0" cy="0"/>
          <a:chOff x="0" y="0"/>
          <a:chExt cx="0" cy="0"/>
        </a:xfrm>
      </p:grpSpPr>
      <p:sp>
        <p:nvSpPr>
          <p:cNvPr id="210" name="Google Shape;210;p93"/>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11" name="Google Shape;211;p93"/>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12" name="Google Shape;212;p9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7">
    <p:spTree>
      <p:nvGrpSpPr>
        <p:cNvPr id="213" name="Shape 213"/>
        <p:cNvGrpSpPr/>
        <p:nvPr/>
      </p:nvGrpSpPr>
      <p:grpSpPr>
        <a:xfrm>
          <a:off x="0" y="0"/>
          <a:ext cx="0" cy="0"/>
          <a:chOff x="0" y="0"/>
          <a:chExt cx="0" cy="0"/>
        </a:xfrm>
      </p:grpSpPr>
      <p:sp>
        <p:nvSpPr>
          <p:cNvPr id="214" name="Google Shape;214;p9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15" name="Google Shape;215;p9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8">
    <p:spTree>
      <p:nvGrpSpPr>
        <p:cNvPr id="216" name="Shape 216"/>
        <p:cNvGrpSpPr/>
        <p:nvPr/>
      </p:nvGrpSpPr>
      <p:grpSpPr>
        <a:xfrm>
          <a:off x="0" y="0"/>
          <a:ext cx="0" cy="0"/>
          <a:chOff x="0" y="0"/>
          <a:chExt cx="0" cy="0"/>
        </a:xfrm>
      </p:grpSpPr>
      <p:sp>
        <p:nvSpPr>
          <p:cNvPr id="217" name="Google Shape;217;p9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8">
    <p:spTree>
      <p:nvGrpSpPr>
        <p:cNvPr id="218" name="Shape 218"/>
        <p:cNvGrpSpPr/>
        <p:nvPr/>
      </p:nvGrpSpPr>
      <p:grpSpPr>
        <a:xfrm>
          <a:off x="0" y="0"/>
          <a:ext cx="0" cy="0"/>
          <a:chOff x="0" y="0"/>
          <a:chExt cx="0" cy="0"/>
        </a:xfrm>
      </p:grpSpPr>
      <p:sp>
        <p:nvSpPr>
          <p:cNvPr id="219" name="Google Shape;219;p9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20" name="Google Shape;220;p96"/>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 name="Google Shape;221;p9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p:cSld name="SECTION_TITLE_AND_DESCRIPTION">
    <p:spTree>
      <p:nvGrpSpPr>
        <p:cNvPr id="30" name="Shape 30"/>
        <p:cNvGrpSpPr/>
        <p:nvPr/>
      </p:nvGrpSpPr>
      <p:grpSpPr>
        <a:xfrm>
          <a:off x="0" y="0"/>
          <a:ext cx="0" cy="0"/>
          <a:chOff x="0" y="0"/>
          <a:chExt cx="0" cy="0"/>
        </a:xfrm>
      </p:grpSpPr>
      <p:sp>
        <p:nvSpPr>
          <p:cNvPr id="31" name="Google Shape;31;p43"/>
          <p:cNvSpPr/>
          <p:nvPr/>
        </p:nvSpPr>
        <p:spPr>
          <a:xfrm>
            <a:off x="4572000" y="0"/>
            <a:ext cx="4572000" cy="5143500"/>
          </a:xfrm>
          <a:prstGeom prst="rect">
            <a:avLst/>
          </a:prstGeom>
          <a:solidFill>
            <a:srgbClr val="F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3"/>
          <p:cNvSpPr txBox="1"/>
          <p:nvPr>
            <p:ph type="title"/>
          </p:nvPr>
        </p:nvSpPr>
        <p:spPr>
          <a:xfrm>
            <a:off x="265430" y="1233170"/>
            <a:ext cx="4045585" cy="148209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p:txBody>
      </p:sp>
      <p:sp>
        <p:nvSpPr>
          <p:cNvPr id="33" name="Google Shape;33;p43"/>
          <p:cNvSpPr txBox="1"/>
          <p:nvPr>
            <p:ph idx="1" type="subTitle"/>
          </p:nvPr>
        </p:nvSpPr>
        <p:spPr>
          <a:xfrm>
            <a:off x="265430" y="2802890"/>
            <a:ext cx="4045585" cy="1235075"/>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p:txBody>
      </p:sp>
      <p:sp>
        <p:nvSpPr>
          <p:cNvPr id="34" name="Google Shape;34;p43"/>
          <p:cNvSpPr txBox="1"/>
          <p:nvPr>
            <p:ph idx="2" type="body"/>
          </p:nvPr>
        </p:nvSpPr>
        <p:spPr>
          <a:xfrm>
            <a:off x="4939665" y="723900"/>
            <a:ext cx="3836670" cy="3695065"/>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5" name="Google Shape;35;p4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8">
    <p:spTree>
      <p:nvGrpSpPr>
        <p:cNvPr id="222" name="Shape 222"/>
        <p:cNvGrpSpPr/>
        <p:nvPr/>
      </p:nvGrpSpPr>
      <p:grpSpPr>
        <a:xfrm>
          <a:off x="0" y="0"/>
          <a:ext cx="0" cy="0"/>
          <a:chOff x="0" y="0"/>
          <a:chExt cx="0" cy="0"/>
        </a:xfrm>
      </p:grpSpPr>
      <p:sp>
        <p:nvSpPr>
          <p:cNvPr id="223" name="Google Shape;223;p97"/>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24" name="Google Shape;224;p97"/>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 name="Google Shape;225;p9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10">
    <p:spTree>
      <p:nvGrpSpPr>
        <p:cNvPr id="226" name="Shape 226"/>
        <p:cNvGrpSpPr/>
        <p:nvPr/>
      </p:nvGrpSpPr>
      <p:grpSpPr>
        <a:xfrm>
          <a:off x="0" y="0"/>
          <a:ext cx="0" cy="0"/>
          <a:chOff x="0" y="0"/>
          <a:chExt cx="0" cy="0"/>
        </a:xfrm>
      </p:grpSpPr>
      <p:sp>
        <p:nvSpPr>
          <p:cNvPr id="227" name="Google Shape;227;p9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28" name="Google Shape;228;p98"/>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9" name="Google Shape;229;p9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10">
    <p:spTree>
      <p:nvGrpSpPr>
        <p:cNvPr id="230" name="Shape 230"/>
        <p:cNvGrpSpPr/>
        <p:nvPr/>
      </p:nvGrpSpPr>
      <p:grpSpPr>
        <a:xfrm>
          <a:off x="0" y="0"/>
          <a:ext cx="0" cy="0"/>
          <a:chOff x="0" y="0"/>
          <a:chExt cx="0" cy="0"/>
        </a:xfrm>
      </p:grpSpPr>
      <p:sp>
        <p:nvSpPr>
          <p:cNvPr id="231" name="Google Shape;231;p99"/>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32" name="Google Shape;232;p99"/>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3" name="Google Shape;233;p9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8">
    <p:spTree>
      <p:nvGrpSpPr>
        <p:cNvPr id="234" name="Shape 234"/>
        <p:cNvGrpSpPr/>
        <p:nvPr/>
      </p:nvGrpSpPr>
      <p:grpSpPr>
        <a:xfrm>
          <a:off x="0" y="0"/>
          <a:ext cx="0" cy="0"/>
          <a:chOff x="0" y="0"/>
          <a:chExt cx="0" cy="0"/>
        </a:xfrm>
      </p:grpSpPr>
      <p:sp>
        <p:nvSpPr>
          <p:cNvPr id="235" name="Google Shape;235;p10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36" name="Google Shape;236;p10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9">
    <p:spTree>
      <p:nvGrpSpPr>
        <p:cNvPr id="237" name="Shape 237"/>
        <p:cNvGrpSpPr/>
        <p:nvPr/>
      </p:nvGrpSpPr>
      <p:grpSpPr>
        <a:xfrm>
          <a:off x="0" y="0"/>
          <a:ext cx="0" cy="0"/>
          <a:chOff x="0" y="0"/>
          <a:chExt cx="0" cy="0"/>
        </a:xfrm>
      </p:grpSpPr>
      <p:sp>
        <p:nvSpPr>
          <p:cNvPr id="238" name="Google Shape;238;p10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9">
    <p:spTree>
      <p:nvGrpSpPr>
        <p:cNvPr id="239" name="Shape 239"/>
        <p:cNvGrpSpPr/>
        <p:nvPr/>
      </p:nvGrpSpPr>
      <p:grpSpPr>
        <a:xfrm>
          <a:off x="0" y="0"/>
          <a:ext cx="0" cy="0"/>
          <a:chOff x="0" y="0"/>
          <a:chExt cx="0" cy="0"/>
        </a:xfrm>
      </p:grpSpPr>
      <p:sp>
        <p:nvSpPr>
          <p:cNvPr id="240" name="Google Shape;240;p10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41" name="Google Shape;241;p102"/>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42" name="Google Shape;242;p10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9">
    <p:spTree>
      <p:nvGrpSpPr>
        <p:cNvPr id="243" name="Shape 243"/>
        <p:cNvGrpSpPr/>
        <p:nvPr/>
      </p:nvGrpSpPr>
      <p:grpSpPr>
        <a:xfrm>
          <a:off x="0" y="0"/>
          <a:ext cx="0" cy="0"/>
          <a:chOff x="0" y="0"/>
          <a:chExt cx="0" cy="0"/>
        </a:xfrm>
      </p:grpSpPr>
      <p:sp>
        <p:nvSpPr>
          <p:cNvPr id="244" name="Google Shape;244;p103"/>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45" name="Google Shape;245;p103"/>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46" name="Google Shape;246;p10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11">
    <p:spTree>
      <p:nvGrpSpPr>
        <p:cNvPr id="247" name="Shape 247"/>
        <p:cNvGrpSpPr/>
        <p:nvPr/>
      </p:nvGrpSpPr>
      <p:grpSpPr>
        <a:xfrm>
          <a:off x="0" y="0"/>
          <a:ext cx="0" cy="0"/>
          <a:chOff x="0" y="0"/>
          <a:chExt cx="0" cy="0"/>
        </a:xfrm>
      </p:grpSpPr>
      <p:sp>
        <p:nvSpPr>
          <p:cNvPr id="248" name="Google Shape;248;p10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49" name="Google Shape;249;p104"/>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0" name="Google Shape;250;p10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11">
    <p:spTree>
      <p:nvGrpSpPr>
        <p:cNvPr id="251" name="Shape 251"/>
        <p:cNvGrpSpPr/>
        <p:nvPr/>
      </p:nvGrpSpPr>
      <p:grpSpPr>
        <a:xfrm>
          <a:off x="0" y="0"/>
          <a:ext cx="0" cy="0"/>
          <a:chOff x="0" y="0"/>
          <a:chExt cx="0" cy="0"/>
        </a:xfrm>
      </p:grpSpPr>
      <p:sp>
        <p:nvSpPr>
          <p:cNvPr id="252" name="Google Shape;252;p105"/>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53" name="Google Shape;253;p105"/>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4" name="Google Shape;254;p10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9">
    <p:spTree>
      <p:nvGrpSpPr>
        <p:cNvPr id="255" name="Shape 255"/>
        <p:cNvGrpSpPr/>
        <p:nvPr/>
      </p:nvGrpSpPr>
      <p:grpSpPr>
        <a:xfrm>
          <a:off x="0" y="0"/>
          <a:ext cx="0" cy="0"/>
          <a:chOff x="0" y="0"/>
          <a:chExt cx="0" cy="0"/>
        </a:xfrm>
      </p:grpSpPr>
      <p:sp>
        <p:nvSpPr>
          <p:cNvPr id="256" name="Google Shape;256;p10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57" name="Google Shape;257;p10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
  <p:cSld name="CAPTION_ONLY">
    <p:spTree>
      <p:nvGrpSpPr>
        <p:cNvPr id="36" name="Shape 36"/>
        <p:cNvGrpSpPr/>
        <p:nvPr/>
      </p:nvGrpSpPr>
      <p:grpSpPr>
        <a:xfrm>
          <a:off x="0" y="0"/>
          <a:ext cx="0" cy="0"/>
          <a:chOff x="0" y="0"/>
          <a:chExt cx="0" cy="0"/>
        </a:xfrm>
      </p:grpSpPr>
      <p:sp>
        <p:nvSpPr>
          <p:cNvPr id="37" name="Google Shape;37;p44"/>
          <p:cNvSpPr txBox="1"/>
          <p:nvPr>
            <p:ph idx="1" type="body"/>
          </p:nvPr>
        </p:nvSpPr>
        <p:spPr>
          <a:xfrm>
            <a:off x="311785" y="4230370"/>
            <a:ext cx="5998845" cy="605155"/>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rgbClr val="F5FDFF"/>
              </a:buClr>
              <a:buSzPts val="1800"/>
              <a:buNone/>
              <a:defRPr/>
            </a:lvl1pPr>
          </a:lstStyle>
          <a:p/>
        </p:txBody>
      </p:sp>
      <p:sp>
        <p:nvSpPr>
          <p:cNvPr id="38" name="Google Shape;38;p4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10">
    <p:spTree>
      <p:nvGrpSpPr>
        <p:cNvPr id="258" name="Shape 258"/>
        <p:cNvGrpSpPr/>
        <p:nvPr/>
      </p:nvGrpSpPr>
      <p:grpSpPr>
        <a:xfrm>
          <a:off x="0" y="0"/>
          <a:ext cx="0" cy="0"/>
          <a:chOff x="0" y="0"/>
          <a:chExt cx="0" cy="0"/>
        </a:xfrm>
      </p:grpSpPr>
      <p:sp>
        <p:nvSpPr>
          <p:cNvPr id="259" name="Google Shape;259;p10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10">
    <p:spTree>
      <p:nvGrpSpPr>
        <p:cNvPr id="260" name="Shape 260"/>
        <p:cNvGrpSpPr/>
        <p:nvPr/>
      </p:nvGrpSpPr>
      <p:grpSpPr>
        <a:xfrm>
          <a:off x="0" y="0"/>
          <a:ext cx="0" cy="0"/>
          <a:chOff x="0" y="0"/>
          <a:chExt cx="0" cy="0"/>
        </a:xfrm>
      </p:grpSpPr>
      <p:sp>
        <p:nvSpPr>
          <p:cNvPr id="261" name="Google Shape;261;p10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62" name="Google Shape;262;p108"/>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63" name="Google Shape;263;p10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10">
    <p:spTree>
      <p:nvGrpSpPr>
        <p:cNvPr id="264" name="Shape 264"/>
        <p:cNvGrpSpPr/>
        <p:nvPr/>
      </p:nvGrpSpPr>
      <p:grpSpPr>
        <a:xfrm>
          <a:off x="0" y="0"/>
          <a:ext cx="0" cy="0"/>
          <a:chOff x="0" y="0"/>
          <a:chExt cx="0" cy="0"/>
        </a:xfrm>
      </p:grpSpPr>
      <p:sp>
        <p:nvSpPr>
          <p:cNvPr id="265" name="Google Shape;265;p109"/>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66" name="Google Shape;266;p109"/>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67" name="Google Shape;267;p10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12">
    <p:spTree>
      <p:nvGrpSpPr>
        <p:cNvPr id="268" name="Shape 268"/>
        <p:cNvGrpSpPr/>
        <p:nvPr/>
      </p:nvGrpSpPr>
      <p:grpSpPr>
        <a:xfrm>
          <a:off x="0" y="0"/>
          <a:ext cx="0" cy="0"/>
          <a:chOff x="0" y="0"/>
          <a:chExt cx="0" cy="0"/>
        </a:xfrm>
      </p:grpSpPr>
      <p:sp>
        <p:nvSpPr>
          <p:cNvPr id="269" name="Google Shape;269;p11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70" name="Google Shape;270;p110"/>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71" name="Google Shape;271;p11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12">
    <p:spTree>
      <p:nvGrpSpPr>
        <p:cNvPr id="272" name="Shape 272"/>
        <p:cNvGrpSpPr/>
        <p:nvPr/>
      </p:nvGrpSpPr>
      <p:grpSpPr>
        <a:xfrm>
          <a:off x="0" y="0"/>
          <a:ext cx="0" cy="0"/>
          <a:chOff x="0" y="0"/>
          <a:chExt cx="0" cy="0"/>
        </a:xfrm>
      </p:grpSpPr>
      <p:sp>
        <p:nvSpPr>
          <p:cNvPr id="273" name="Google Shape;273;p111"/>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74" name="Google Shape;274;p111"/>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75" name="Google Shape;275;p11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10">
    <p:spTree>
      <p:nvGrpSpPr>
        <p:cNvPr id="276" name="Shape 276"/>
        <p:cNvGrpSpPr/>
        <p:nvPr/>
      </p:nvGrpSpPr>
      <p:grpSpPr>
        <a:xfrm>
          <a:off x="0" y="0"/>
          <a:ext cx="0" cy="0"/>
          <a:chOff x="0" y="0"/>
          <a:chExt cx="0" cy="0"/>
        </a:xfrm>
      </p:grpSpPr>
      <p:sp>
        <p:nvSpPr>
          <p:cNvPr id="277" name="Google Shape;277;p11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78" name="Google Shape;278;p11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11">
    <p:spTree>
      <p:nvGrpSpPr>
        <p:cNvPr id="279" name="Shape 279"/>
        <p:cNvGrpSpPr/>
        <p:nvPr/>
      </p:nvGrpSpPr>
      <p:grpSpPr>
        <a:xfrm>
          <a:off x="0" y="0"/>
          <a:ext cx="0" cy="0"/>
          <a:chOff x="0" y="0"/>
          <a:chExt cx="0" cy="0"/>
        </a:xfrm>
      </p:grpSpPr>
      <p:sp>
        <p:nvSpPr>
          <p:cNvPr id="280" name="Google Shape;280;p11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11">
    <p:spTree>
      <p:nvGrpSpPr>
        <p:cNvPr id="281" name="Shape 281"/>
        <p:cNvGrpSpPr/>
        <p:nvPr/>
      </p:nvGrpSpPr>
      <p:grpSpPr>
        <a:xfrm>
          <a:off x="0" y="0"/>
          <a:ext cx="0" cy="0"/>
          <a:chOff x="0" y="0"/>
          <a:chExt cx="0" cy="0"/>
        </a:xfrm>
      </p:grpSpPr>
      <p:sp>
        <p:nvSpPr>
          <p:cNvPr id="282" name="Google Shape;282;p11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83" name="Google Shape;283;p114"/>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4" name="Google Shape;284;p11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11">
    <p:spTree>
      <p:nvGrpSpPr>
        <p:cNvPr id="285" name="Shape 285"/>
        <p:cNvGrpSpPr/>
        <p:nvPr/>
      </p:nvGrpSpPr>
      <p:grpSpPr>
        <a:xfrm>
          <a:off x="0" y="0"/>
          <a:ext cx="0" cy="0"/>
          <a:chOff x="0" y="0"/>
          <a:chExt cx="0" cy="0"/>
        </a:xfrm>
      </p:grpSpPr>
      <p:sp>
        <p:nvSpPr>
          <p:cNvPr id="286" name="Google Shape;286;p115"/>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87" name="Google Shape;287;p115"/>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8" name="Google Shape;288;p11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13">
    <p:spTree>
      <p:nvGrpSpPr>
        <p:cNvPr id="289" name="Shape 289"/>
        <p:cNvGrpSpPr/>
        <p:nvPr/>
      </p:nvGrpSpPr>
      <p:grpSpPr>
        <a:xfrm>
          <a:off x="0" y="0"/>
          <a:ext cx="0" cy="0"/>
          <a:chOff x="0" y="0"/>
          <a:chExt cx="0" cy="0"/>
        </a:xfrm>
      </p:grpSpPr>
      <p:sp>
        <p:nvSpPr>
          <p:cNvPr id="290" name="Google Shape;290;p11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91" name="Google Shape;291;p116"/>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2" name="Google Shape;292;p11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_NUMBER">
  <p:cSld name="BIG_NUMBER">
    <p:spTree>
      <p:nvGrpSpPr>
        <p:cNvPr id="39" name="Shape 39"/>
        <p:cNvGrpSpPr/>
        <p:nvPr/>
      </p:nvGrpSpPr>
      <p:grpSpPr>
        <a:xfrm>
          <a:off x="0" y="0"/>
          <a:ext cx="0" cy="0"/>
          <a:chOff x="0" y="0"/>
          <a:chExt cx="0" cy="0"/>
        </a:xfrm>
      </p:grpSpPr>
      <p:sp>
        <p:nvSpPr>
          <p:cNvPr id="40" name="Google Shape;40;p45"/>
          <p:cNvSpPr txBox="1"/>
          <p:nvPr>
            <p:ph hasCustomPrompt="1" type="title"/>
          </p:nvPr>
        </p:nvSpPr>
        <p:spPr>
          <a:xfrm>
            <a:off x="311785" y="1106170"/>
            <a:ext cx="8520430" cy="1964055"/>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1" name="Google Shape;41;p45"/>
          <p:cNvSpPr txBox="1"/>
          <p:nvPr>
            <p:ph idx="1" type="body"/>
          </p:nvPr>
        </p:nvSpPr>
        <p:spPr>
          <a:xfrm>
            <a:off x="311785" y="3152140"/>
            <a:ext cx="8520430" cy="130048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rgbClr val="F5FDFF"/>
              </a:buClr>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2" name="Google Shape;42;p4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13">
    <p:spTree>
      <p:nvGrpSpPr>
        <p:cNvPr id="293" name="Shape 293"/>
        <p:cNvGrpSpPr/>
        <p:nvPr/>
      </p:nvGrpSpPr>
      <p:grpSpPr>
        <a:xfrm>
          <a:off x="0" y="0"/>
          <a:ext cx="0" cy="0"/>
          <a:chOff x="0" y="0"/>
          <a:chExt cx="0" cy="0"/>
        </a:xfrm>
      </p:grpSpPr>
      <p:sp>
        <p:nvSpPr>
          <p:cNvPr id="294" name="Google Shape;294;p117"/>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95" name="Google Shape;295;p117"/>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6" name="Google Shape;296;p11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11">
    <p:spTree>
      <p:nvGrpSpPr>
        <p:cNvPr id="297" name="Shape 297"/>
        <p:cNvGrpSpPr/>
        <p:nvPr/>
      </p:nvGrpSpPr>
      <p:grpSpPr>
        <a:xfrm>
          <a:off x="0" y="0"/>
          <a:ext cx="0" cy="0"/>
          <a:chOff x="0" y="0"/>
          <a:chExt cx="0" cy="0"/>
        </a:xfrm>
      </p:grpSpPr>
      <p:sp>
        <p:nvSpPr>
          <p:cNvPr id="298" name="Google Shape;298;p11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99" name="Google Shape;299;p11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12">
    <p:spTree>
      <p:nvGrpSpPr>
        <p:cNvPr id="300" name="Shape 300"/>
        <p:cNvGrpSpPr/>
        <p:nvPr/>
      </p:nvGrpSpPr>
      <p:grpSpPr>
        <a:xfrm>
          <a:off x="0" y="0"/>
          <a:ext cx="0" cy="0"/>
          <a:chOff x="0" y="0"/>
          <a:chExt cx="0" cy="0"/>
        </a:xfrm>
      </p:grpSpPr>
      <p:sp>
        <p:nvSpPr>
          <p:cNvPr id="301" name="Google Shape;301;p11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12">
    <p:spTree>
      <p:nvGrpSpPr>
        <p:cNvPr id="302" name="Shape 302"/>
        <p:cNvGrpSpPr/>
        <p:nvPr/>
      </p:nvGrpSpPr>
      <p:grpSpPr>
        <a:xfrm>
          <a:off x="0" y="0"/>
          <a:ext cx="0" cy="0"/>
          <a:chOff x="0" y="0"/>
          <a:chExt cx="0" cy="0"/>
        </a:xfrm>
      </p:grpSpPr>
      <p:sp>
        <p:nvSpPr>
          <p:cNvPr id="303" name="Google Shape;303;p12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04" name="Google Shape;304;p120"/>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5" name="Google Shape;305;p12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12">
    <p:spTree>
      <p:nvGrpSpPr>
        <p:cNvPr id="306" name="Shape 306"/>
        <p:cNvGrpSpPr/>
        <p:nvPr/>
      </p:nvGrpSpPr>
      <p:grpSpPr>
        <a:xfrm>
          <a:off x="0" y="0"/>
          <a:ext cx="0" cy="0"/>
          <a:chOff x="0" y="0"/>
          <a:chExt cx="0" cy="0"/>
        </a:xfrm>
      </p:grpSpPr>
      <p:sp>
        <p:nvSpPr>
          <p:cNvPr id="307" name="Google Shape;307;p121"/>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08" name="Google Shape;308;p121"/>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9" name="Google Shape;309;p12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14">
    <p:spTree>
      <p:nvGrpSpPr>
        <p:cNvPr id="310" name="Shape 310"/>
        <p:cNvGrpSpPr/>
        <p:nvPr/>
      </p:nvGrpSpPr>
      <p:grpSpPr>
        <a:xfrm>
          <a:off x="0" y="0"/>
          <a:ext cx="0" cy="0"/>
          <a:chOff x="0" y="0"/>
          <a:chExt cx="0" cy="0"/>
        </a:xfrm>
      </p:grpSpPr>
      <p:sp>
        <p:nvSpPr>
          <p:cNvPr id="311" name="Google Shape;311;p12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12" name="Google Shape;312;p122"/>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 name="Google Shape;313;p12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14">
    <p:spTree>
      <p:nvGrpSpPr>
        <p:cNvPr id="314" name="Shape 314"/>
        <p:cNvGrpSpPr/>
        <p:nvPr/>
      </p:nvGrpSpPr>
      <p:grpSpPr>
        <a:xfrm>
          <a:off x="0" y="0"/>
          <a:ext cx="0" cy="0"/>
          <a:chOff x="0" y="0"/>
          <a:chExt cx="0" cy="0"/>
        </a:xfrm>
      </p:grpSpPr>
      <p:sp>
        <p:nvSpPr>
          <p:cNvPr id="315" name="Google Shape;315;p123"/>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16" name="Google Shape;316;p123"/>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 name="Google Shape;317;p12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12">
    <p:spTree>
      <p:nvGrpSpPr>
        <p:cNvPr id="318" name="Shape 318"/>
        <p:cNvGrpSpPr/>
        <p:nvPr/>
      </p:nvGrpSpPr>
      <p:grpSpPr>
        <a:xfrm>
          <a:off x="0" y="0"/>
          <a:ext cx="0" cy="0"/>
          <a:chOff x="0" y="0"/>
          <a:chExt cx="0" cy="0"/>
        </a:xfrm>
      </p:grpSpPr>
      <p:sp>
        <p:nvSpPr>
          <p:cNvPr id="319" name="Google Shape;319;p12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20" name="Google Shape;320;p12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13">
    <p:spTree>
      <p:nvGrpSpPr>
        <p:cNvPr id="321" name="Shape 321"/>
        <p:cNvGrpSpPr/>
        <p:nvPr/>
      </p:nvGrpSpPr>
      <p:grpSpPr>
        <a:xfrm>
          <a:off x="0" y="0"/>
          <a:ext cx="0" cy="0"/>
          <a:chOff x="0" y="0"/>
          <a:chExt cx="0" cy="0"/>
        </a:xfrm>
      </p:grpSpPr>
      <p:sp>
        <p:nvSpPr>
          <p:cNvPr id="322" name="Google Shape;322;p12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13">
    <p:spTree>
      <p:nvGrpSpPr>
        <p:cNvPr id="323" name="Shape 323"/>
        <p:cNvGrpSpPr/>
        <p:nvPr/>
      </p:nvGrpSpPr>
      <p:grpSpPr>
        <a:xfrm>
          <a:off x="0" y="0"/>
          <a:ext cx="0" cy="0"/>
          <a:chOff x="0" y="0"/>
          <a:chExt cx="0" cy="0"/>
        </a:xfrm>
      </p:grpSpPr>
      <p:sp>
        <p:nvSpPr>
          <p:cNvPr id="324" name="Google Shape;324;p12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25" name="Google Shape;325;p126"/>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6" name="Google Shape;326;p12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
    <p:spTree>
      <p:nvGrpSpPr>
        <p:cNvPr id="43" name="Shape 43"/>
        <p:cNvGrpSpPr/>
        <p:nvPr/>
      </p:nvGrpSpPr>
      <p:grpSpPr>
        <a:xfrm>
          <a:off x="0" y="0"/>
          <a:ext cx="0" cy="0"/>
          <a:chOff x="0" y="0"/>
          <a:chExt cx="0" cy="0"/>
        </a:xfrm>
      </p:grpSpPr>
      <p:sp>
        <p:nvSpPr>
          <p:cNvPr id="44" name="Google Shape;44;p4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13">
    <p:spTree>
      <p:nvGrpSpPr>
        <p:cNvPr id="327" name="Shape 327"/>
        <p:cNvGrpSpPr/>
        <p:nvPr/>
      </p:nvGrpSpPr>
      <p:grpSpPr>
        <a:xfrm>
          <a:off x="0" y="0"/>
          <a:ext cx="0" cy="0"/>
          <a:chOff x="0" y="0"/>
          <a:chExt cx="0" cy="0"/>
        </a:xfrm>
      </p:grpSpPr>
      <p:sp>
        <p:nvSpPr>
          <p:cNvPr id="328" name="Google Shape;328;p127"/>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29" name="Google Shape;329;p127"/>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30" name="Google Shape;330;p12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15">
    <p:spTree>
      <p:nvGrpSpPr>
        <p:cNvPr id="331" name="Shape 331"/>
        <p:cNvGrpSpPr/>
        <p:nvPr/>
      </p:nvGrpSpPr>
      <p:grpSpPr>
        <a:xfrm>
          <a:off x="0" y="0"/>
          <a:ext cx="0" cy="0"/>
          <a:chOff x="0" y="0"/>
          <a:chExt cx="0" cy="0"/>
        </a:xfrm>
      </p:grpSpPr>
      <p:sp>
        <p:nvSpPr>
          <p:cNvPr id="332" name="Google Shape;332;p12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33" name="Google Shape;333;p128"/>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34" name="Google Shape;334;p12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15">
    <p:spTree>
      <p:nvGrpSpPr>
        <p:cNvPr id="335" name="Shape 335"/>
        <p:cNvGrpSpPr/>
        <p:nvPr/>
      </p:nvGrpSpPr>
      <p:grpSpPr>
        <a:xfrm>
          <a:off x="0" y="0"/>
          <a:ext cx="0" cy="0"/>
          <a:chOff x="0" y="0"/>
          <a:chExt cx="0" cy="0"/>
        </a:xfrm>
      </p:grpSpPr>
      <p:sp>
        <p:nvSpPr>
          <p:cNvPr id="336" name="Google Shape;336;p129"/>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37" name="Google Shape;337;p129"/>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38" name="Google Shape;338;p12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13">
    <p:spTree>
      <p:nvGrpSpPr>
        <p:cNvPr id="339" name="Shape 339"/>
        <p:cNvGrpSpPr/>
        <p:nvPr/>
      </p:nvGrpSpPr>
      <p:grpSpPr>
        <a:xfrm>
          <a:off x="0" y="0"/>
          <a:ext cx="0" cy="0"/>
          <a:chOff x="0" y="0"/>
          <a:chExt cx="0" cy="0"/>
        </a:xfrm>
      </p:grpSpPr>
      <p:sp>
        <p:nvSpPr>
          <p:cNvPr id="340" name="Google Shape;340;p13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41" name="Google Shape;341;p13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14">
    <p:spTree>
      <p:nvGrpSpPr>
        <p:cNvPr id="342" name="Shape 342"/>
        <p:cNvGrpSpPr/>
        <p:nvPr/>
      </p:nvGrpSpPr>
      <p:grpSpPr>
        <a:xfrm>
          <a:off x="0" y="0"/>
          <a:ext cx="0" cy="0"/>
          <a:chOff x="0" y="0"/>
          <a:chExt cx="0" cy="0"/>
        </a:xfrm>
      </p:grpSpPr>
      <p:sp>
        <p:nvSpPr>
          <p:cNvPr id="343" name="Google Shape;343;p13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14">
    <p:spTree>
      <p:nvGrpSpPr>
        <p:cNvPr id="344" name="Shape 344"/>
        <p:cNvGrpSpPr/>
        <p:nvPr/>
      </p:nvGrpSpPr>
      <p:grpSpPr>
        <a:xfrm>
          <a:off x="0" y="0"/>
          <a:ext cx="0" cy="0"/>
          <a:chOff x="0" y="0"/>
          <a:chExt cx="0" cy="0"/>
        </a:xfrm>
      </p:grpSpPr>
      <p:sp>
        <p:nvSpPr>
          <p:cNvPr id="345" name="Google Shape;345;p13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46" name="Google Shape;346;p132"/>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47" name="Google Shape;347;p13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14">
    <p:spTree>
      <p:nvGrpSpPr>
        <p:cNvPr id="348" name="Shape 348"/>
        <p:cNvGrpSpPr/>
        <p:nvPr/>
      </p:nvGrpSpPr>
      <p:grpSpPr>
        <a:xfrm>
          <a:off x="0" y="0"/>
          <a:ext cx="0" cy="0"/>
          <a:chOff x="0" y="0"/>
          <a:chExt cx="0" cy="0"/>
        </a:xfrm>
      </p:grpSpPr>
      <p:sp>
        <p:nvSpPr>
          <p:cNvPr id="349" name="Google Shape;349;p133"/>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50" name="Google Shape;350;p133"/>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51" name="Google Shape;351;p13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16">
    <p:spTree>
      <p:nvGrpSpPr>
        <p:cNvPr id="352" name="Shape 352"/>
        <p:cNvGrpSpPr/>
        <p:nvPr/>
      </p:nvGrpSpPr>
      <p:grpSpPr>
        <a:xfrm>
          <a:off x="0" y="0"/>
          <a:ext cx="0" cy="0"/>
          <a:chOff x="0" y="0"/>
          <a:chExt cx="0" cy="0"/>
        </a:xfrm>
      </p:grpSpPr>
      <p:sp>
        <p:nvSpPr>
          <p:cNvPr id="353" name="Google Shape;353;p13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54" name="Google Shape;354;p134"/>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55" name="Google Shape;355;p13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16">
    <p:spTree>
      <p:nvGrpSpPr>
        <p:cNvPr id="356" name="Shape 356"/>
        <p:cNvGrpSpPr/>
        <p:nvPr/>
      </p:nvGrpSpPr>
      <p:grpSpPr>
        <a:xfrm>
          <a:off x="0" y="0"/>
          <a:ext cx="0" cy="0"/>
          <a:chOff x="0" y="0"/>
          <a:chExt cx="0" cy="0"/>
        </a:xfrm>
      </p:grpSpPr>
      <p:sp>
        <p:nvSpPr>
          <p:cNvPr id="357" name="Google Shape;357;p135"/>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58" name="Google Shape;358;p135"/>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59" name="Google Shape;359;p13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14">
    <p:spTree>
      <p:nvGrpSpPr>
        <p:cNvPr id="360" name="Shape 360"/>
        <p:cNvGrpSpPr/>
        <p:nvPr/>
      </p:nvGrpSpPr>
      <p:grpSpPr>
        <a:xfrm>
          <a:off x="0" y="0"/>
          <a:ext cx="0" cy="0"/>
          <a:chOff x="0" y="0"/>
          <a:chExt cx="0" cy="0"/>
        </a:xfrm>
      </p:grpSpPr>
      <p:sp>
        <p:nvSpPr>
          <p:cNvPr id="361" name="Google Shape;361;p13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62" name="Google Shape;362;p13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190" Type="http://schemas.openxmlformats.org/officeDocument/2006/relationships/slideLayout" Target="../slideLayouts/slideLayout18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194" Type="http://schemas.openxmlformats.org/officeDocument/2006/relationships/slideLayout" Target="../slideLayouts/slideLayout193.xml"/><Relationship Id="rId43" Type="http://schemas.openxmlformats.org/officeDocument/2006/relationships/slideLayout" Target="../slideLayouts/slideLayout42.xml"/><Relationship Id="rId193" Type="http://schemas.openxmlformats.org/officeDocument/2006/relationships/slideLayout" Target="../slideLayouts/slideLayout192.xml"/><Relationship Id="rId46" Type="http://schemas.openxmlformats.org/officeDocument/2006/relationships/slideLayout" Target="../slideLayouts/slideLayout45.xml"/><Relationship Id="rId192" Type="http://schemas.openxmlformats.org/officeDocument/2006/relationships/slideLayout" Target="../slideLayouts/slideLayout191.xml"/><Relationship Id="rId45" Type="http://schemas.openxmlformats.org/officeDocument/2006/relationships/slideLayout" Target="../slideLayouts/slideLayout44.xml"/><Relationship Id="rId191" Type="http://schemas.openxmlformats.org/officeDocument/2006/relationships/slideLayout" Target="../slideLayouts/slideLayout190.xml"/><Relationship Id="rId48" Type="http://schemas.openxmlformats.org/officeDocument/2006/relationships/slideLayout" Target="../slideLayouts/slideLayout47.xml"/><Relationship Id="rId187" Type="http://schemas.openxmlformats.org/officeDocument/2006/relationships/slideLayout" Target="../slideLayouts/slideLayout186.xml"/><Relationship Id="rId47" Type="http://schemas.openxmlformats.org/officeDocument/2006/relationships/slideLayout" Target="../slideLayouts/slideLayout46.xml"/><Relationship Id="rId186" Type="http://schemas.openxmlformats.org/officeDocument/2006/relationships/slideLayout" Target="../slideLayouts/slideLayout185.xml"/><Relationship Id="rId185" Type="http://schemas.openxmlformats.org/officeDocument/2006/relationships/slideLayout" Target="../slideLayouts/slideLayout184.xml"/><Relationship Id="rId49" Type="http://schemas.openxmlformats.org/officeDocument/2006/relationships/slideLayout" Target="../slideLayouts/slideLayout48.xml"/><Relationship Id="rId184" Type="http://schemas.openxmlformats.org/officeDocument/2006/relationships/slideLayout" Target="../slideLayouts/slideLayout183.xml"/><Relationship Id="rId189" Type="http://schemas.openxmlformats.org/officeDocument/2006/relationships/slideLayout" Target="../slideLayouts/slideLayout188.xml"/><Relationship Id="rId188" Type="http://schemas.openxmlformats.org/officeDocument/2006/relationships/slideLayout" Target="../slideLayouts/slideLayout18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183" Type="http://schemas.openxmlformats.org/officeDocument/2006/relationships/slideLayout" Target="../slideLayouts/slideLayout182.xml"/><Relationship Id="rId32" Type="http://schemas.openxmlformats.org/officeDocument/2006/relationships/slideLayout" Target="../slideLayouts/slideLayout31.xml"/><Relationship Id="rId182" Type="http://schemas.openxmlformats.org/officeDocument/2006/relationships/slideLayout" Target="../slideLayouts/slideLayout181.xml"/><Relationship Id="rId35" Type="http://schemas.openxmlformats.org/officeDocument/2006/relationships/slideLayout" Target="../slideLayouts/slideLayout34.xml"/><Relationship Id="rId181" Type="http://schemas.openxmlformats.org/officeDocument/2006/relationships/slideLayout" Target="../slideLayouts/slideLayout180.xml"/><Relationship Id="rId34" Type="http://schemas.openxmlformats.org/officeDocument/2006/relationships/slideLayout" Target="../slideLayouts/slideLayout33.xml"/><Relationship Id="rId180" Type="http://schemas.openxmlformats.org/officeDocument/2006/relationships/slideLayout" Target="../slideLayouts/slideLayout179.xml"/><Relationship Id="rId37" Type="http://schemas.openxmlformats.org/officeDocument/2006/relationships/slideLayout" Target="../slideLayouts/slideLayout36.xml"/><Relationship Id="rId176" Type="http://schemas.openxmlformats.org/officeDocument/2006/relationships/slideLayout" Target="../slideLayouts/slideLayout175.xml"/><Relationship Id="rId36" Type="http://schemas.openxmlformats.org/officeDocument/2006/relationships/slideLayout" Target="../slideLayouts/slideLayout35.xml"/><Relationship Id="rId175" Type="http://schemas.openxmlformats.org/officeDocument/2006/relationships/slideLayout" Target="../slideLayouts/slideLayout174.xml"/><Relationship Id="rId39" Type="http://schemas.openxmlformats.org/officeDocument/2006/relationships/slideLayout" Target="../slideLayouts/slideLayout38.xml"/><Relationship Id="rId174" Type="http://schemas.openxmlformats.org/officeDocument/2006/relationships/slideLayout" Target="../slideLayouts/slideLayout173.xml"/><Relationship Id="rId38" Type="http://schemas.openxmlformats.org/officeDocument/2006/relationships/slideLayout" Target="../slideLayouts/slideLayout37.xml"/><Relationship Id="rId173" Type="http://schemas.openxmlformats.org/officeDocument/2006/relationships/slideLayout" Target="../slideLayouts/slideLayout172.xml"/><Relationship Id="rId179" Type="http://schemas.openxmlformats.org/officeDocument/2006/relationships/slideLayout" Target="../slideLayouts/slideLayout178.xml"/><Relationship Id="rId178" Type="http://schemas.openxmlformats.org/officeDocument/2006/relationships/slideLayout" Target="../slideLayouts/slideLayout177.xml"/><Relationship Id="rId177" Type="http://schemas.openxmlformats.org/officeDocument/2006/relationships/slideLayout" Target="../slideLayouts/slideLayout176.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98" Type="http://schemas.openxmlformats.org/officeDocument/2006/relationships/slideLayout" Target="../slideLayouts/slideLayout197.xml"/><Relationship Id="rId14" Type="http://schemas.openxmlformats.org/officeDocument/2006/relationships/slideLayout" Target="../slideLayouts/slideLayout13.xml"/><Relationship Id="rId197" Type="http://schemas.openxmlformats.org/officeDocument/2006/relationships/slideLayout" Target="../slideLayouts/slideLayout196.xml"/><Relationship Id="rId17" Type="http://schemas.openxmlformats.org/officeDocument/2006/relationships/slideLayout" Target="../slideLayouts/slideLayout16.xml"/><Relationship Id="rId196" Type="http://schemas.openxmlformats.org/officeDocument/2006/relationships/slideLayout" Target="../slideLayouts/slideLayout195.xml"/><Relationship Id="rId16" Type="http://schemas.openxmlformats.org/officeDocument/2006/relationships/slideLayout" Target="../slideLayouts/slideLayout15.xml"/><Relationship Id="rId195" Type="http://schemas.openxmlformats.org/officeDocument/2006/relationships/slideLayout" Target="../slideLayouts/slideLayout194.xml"/><Relationship Id="rId19" Type="http://schemas.openxmlformats.org/officeDocument/2006/relationships/slideLayout" Target="../slideLayouts/slideLayout18.xml"/><Relationship Id="rId18" Type="http://schemas.openxmlformats.org/officeDocument/2006/relationships/slideLayout" Target="../slideLayouts/slideLayout17.xml"/><Relationship Id="rId199" Type="http://schemas.openxmlformats.org/officeDocument/2006/relationships/slideLayout" Target="../slideLayouts/slideLayout198.xml"/><Relationship Id="rId84" Type="http://schemas.openxmlformats.org/officeDocument/2006/relationships/slideLayout" Target="../slideLayouts/slideLayout83.xml"/><Relationship Id="rId83" Type="http://schemas.openxmlformats.org/officeDocument/2006/relationships/slideLayout" Target="../slideLayouts/slideLayout82.xml"/><Relationship Id="rId86" Type="http://schemas.openxmlformats.org/officeDocument/2006/relationships/slideLayout" Target="../slideLayouts/slideLayout85.xml"/><Relationship Id="rId85" Type="http://schemas.openxmlformats.org/officeDocument/2006/relationships/slideLayout" Target="../slideLayouts/slideLayout84.xml"/><Relationship Id="rId88" Type="http://schemas.openxmlformats.org/officeDocument/2006/relationships/slideLayout" Target="../slideLayouts/slideLayout87.xml"/><Relationship Id="rId150" Type="http://schemas.openxmlformats.org/officeDocument/2006/relationships/slideLayout" Target="../slideLayouts/slideLayout149.xml"/><Relationship Id="rId87" Type="http://schemas.openxmlformats.org/officeDocument/2006/relationships/slideLayout" Target="../slideLayouts/slideLayout86.xml"/><Relationship Id="rId89" Type="http://schemas.openxmlformats.org/officeDocument/2006/relationships/slideLayout" Target="../slideLayouts/slideLayout88.xml"/><Relationship Id="rId80" Type="http://schemas.openxmlformats.org/officeDocument/2006/relationships/slideLayout" Target="../slideLayouts/slideLayout79.xml"/><Relationship Id="rId82" Type="http://schemas.openxmlformats.org/officeDocument/2006/relationships/slideLayout" Target="../slideLayouts/slideLayout81.xml"/><Relationship Id="rId81" Type="http://schemas.openxmlformats.org/officeDocument/2006/relationships/slideLayout" Target="../slideLayouts/slideLayout80.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149" Type="http://schemas.openxmlformats.org/officeDocument/2006/relationships/slideLayout" Target="../slideLayouts/slideLayout148.xml"/><Relationship Id="rId4" Type="http://schemas.openxmlformats.org/officeDocument/2006/relationships/slideLayout" Target="../slideLayouts/slideLayout3.xml"/><Relationship Id="rId148" Type="http://schemas.openxmlformats.org/officeDocument/2006/relationships/slideLayout" Target="../slideLayouts/slideLayout147.xml"/><Relationship Id="rId9" Type="http://schemas.openxmlformats.org/officeDocument/2006/relationships/slideLayout" Target="../slideLayouts/slideLayout8.xml"/><Relationship Id="rId143" Type="http://schemas.openxmlformats.org/officeDocument/2006/relationships/slideLayout" Target="../slideLayouts/slideLayout142.xml"/><Relationship Id="rId142" Type="http://schemas.openxmlformats.org/officeDocument/2006/relationships/slideLayout" Target="../slideLayouts/slideLayout141.xml"/><Relationship Id="rId141" Type="http://schemas.openxmlformats.org/officeDocument/2006/relationships/slideLayout" Target="../slideLayouts/slideLayout140.xml"/><Relationship Id="rId140" Type="http://schemas.openxmlformats.org/officeDocument/2006/relationships/slideLayout" Target="../slideLayouts/slideLayout139.xml"/><Relationship Id="rId5" Type="http://schemas.openxmlformats.org/officeDocument/2006/relationships/slideLayout" Target="../slideLayouts/slideLayout4.xml"/><Relationship Id="rId147" Type="http://schemas.openxmlformats.org/officeDocument/2006/relationships/slideLayout" Target="../slideLayouts/slideLayout146.xml"/><Relationship Id="rId6" Type="http://schemas.openxmlformats.org/officeDocument/2006/relationships/slideLayout" Target="../slideLayouts/slideLayout5.xml"/><Relationship Id="rId146" Type="http://schemas.openxmlformats.org/officeDocument/2006/relationships/slideLayout" Target="../slideLayouts/slideLayout145.xml"/><Relationship Id="rId7" Type="http://schemas.openxmlformats.org/officeDocument/2006/relationships/slideLayout" Target="../slideLayouts/slideLayout6.xml"/><Relationship Id="rId145" Type="http://schemas.openxmlformats.org/officeDocument/2006/relationships/slideLayout" Target="../slideLayouts/slideLayout144.xml"/><Relationship Id="rId8" Type="http://schemas.openxmlformats.org/officeDocument/2006/relationships/slideLayout" Target="../slideLayouts/slideLayout7.xml"/><Relationship Id="rId144" Type="http://schemas.openxmlformats.org/officeDocument/2006/relationships/slideLayout" Target="../slideLayouts/slideLayout143.xml"/><Relationship Id="rId73" Type="http://schemas.openxmlformats.org/officeDocument/2006/relationships/slideLayout" Target="../slideLayouts/slideLayout72.xml"/><Relationship Id="rId72" Type="http://schemas.openxmlformats.org/officeDocument/2006/relationships/slideLayout" Target="../slideLayouts/slideLayout71.xml"/><Relationship Id="rId75" Type="http://schemas.openxmlformats.org/officeDocument/2006/relationships/slideLayout" Target="../slideLayouts/slideLayout74.xml"/><Relationship Id="rId74" Type="http://schemas.openxmlformats.org/officeDocument/2006/relationships/slideLayout" Target="../slideLayouts/slideLayout73.xml"/><Relationship Id="rId77" Type="http://schemas.openxmlformats.org/officeDocument/2006/relationships/slideLayout" Target="../slideLayouts/slideLayout76.xml"/><Relationship Id="rId76" Type="http://schemas.openxmlformats.org/officeDocument/2006/relationships/slideLayout" Target="../slideLayouts/slideLayout75.xml"/><Relationship Id="rId79" Type="http://schemas.openxmlformats.org/officeDocument/2006/relationships/slideLayout" Target="../slideLayouts/slideLayout78.xml"/><Relationship Id="rId78" Type="http://schemas.openxmlformats.org/officeDocument/2006/relationships/slideLayout" Target="../slideLayouts/slideLayout77.xml"/><Relationship Id="rId71" Type="http://schemas.openxmlformats.org/officeDocument/2006/relationships/slideLayout" Target="../slideLayouts/slideLayout70.xml"/><Relationship Id="rId70" Type="http://schemas.openxmlformats.org/officeDocument/2006/relationships/slideLayout" Target="../slideLayouts/slideLayout69.xml"/><Relationship Id="rId139" Type="http://schemas.openxmlformats.org/officeDocument/2006/relationships/slideLayout" Target="../slideLayouts/slideLayout138.xml"/><Relationship Id="rId138" Type="http://schemas.openxmlformats.org/officeDocument/2006/relationships/slideLayout" Target="../slideLayouts/slideLayout137.xml"/><Relationship Id="rId137" Type="http://schemas.openxmlformats.org/officeDocument/2006/relationships/slideLayout" Target="../slideLayouts/slideLayout136.xml"/><Relationship Id="rId132" Type="http://schemas.openxmlformats.org/officeDocument/2006/relationships/slideLayout" Target="../slideLayouts/slideLayout131.xml"/><Relationship Id="rId131" Type="http://schemas.openxmlformats.org/officeDocument/2006/relationships/slideLayout" Target="../slideLayouts/slideLayout130.xml"/><Relationship Id="rId130" Type="http://schemas.openxmlformats.org/officeDocument/2006/relationships/slideLayout" Target="../slideLayouts/slideLayout129.xml"/><Relationship Id="rId136" Type="http://schemas.openxmlformats.org/officeDocument/2006/relationships/slideLayout" Target="../slideLayouts/slideLayout135.xml"/><Relationship Id="rId135" Type="http://schemas.openxmlformats.org/officeDocument/2006/relationships/slideLayout" Target="../slideLayouts/slideLayout134.xml"/><Relationship Id="rId134" Type="http://schemas.openxmlformats.org/officeDocument/2006/relationships/slideLayout" Target="../slideLayouts/slideLayout133.xml"/><Relationship Id="rId133" Type="http://schemas.openxmlformats.org/officeDocument/2006/relationships/slideLayout" Target="../slideLayouts/slideLayout132.xml"/><Relationship Id="rId62" Type="http://schemas.openxmlformats.org/officeDocument/2006/relationships/slideLayout" Target="../slideLayouts/slideLayout61.xml"/><Relationship Id="rId61" Type="http://schemas.openxmlformats.org/officeDocument/2006/relationships/slideLayout" Target="../slideLayouts/slideLayout60.xml"/><Relationship Id="rId64" Type="http://schemas.openxmlformats.org/officeDocument/2006/relationships/slideLayout" Target="../slideLayouts/slideLayout63.xml"/><Relationship Id="rId63" Type="http://schemas.openxmlformats.org/officeDocument/2006/relationships/slideLayout" Target="../slideLayouts/slideLayout62.xml"/><Relationship Id="rId66" Type="http://schemas.openxmlformats.org/officeDocument/2006/relationships/slideLayout" Target="../slideLayouts/slideLayout65.xml"/><Relationship Id="rId172" Type="http://schemas.openxmlformats.org/officeDocument/2006/relationships/slideLayout" Target="../slideLayouts/slideLayout171.xml"/><Relationship Id="rId65" Type="http://schemas.openxmlformats.org/officeDocument/2006/relationships/slideLayout" Target="../slideLayouts/slideLayout64.xml"/><Relationship Id="rId171" Type="http://schemas.openxmlformats.org/officeDocument/2006/relationships/slideLayout" Target="../slideLayouts/slideLayout170.xml"/><Relationship Id="rId68" Type="http://schemas.openxmlformats.org/officeDocument/2006/relationships/slideLayout" Target="../slideLayouts/slideLayout67.xml"/><Relationship Id="rId170" Type="http://schemas.openxmlformats.org/officeDocument/2006/relationships/slideLayout" Target="../slideLayouts/slideLayout169.xml"/><Relationship Id="rId67" Type="http://schemas.openxmlformats.org/officeDocument/2006/relationships/slideLayout" Target="../slideLayouts/slideLayout66.xml"/><Relationship Id="rId60" Type="http://schemas.openxmlformats.org/officeDocument/2006/relationships/slideLayout" Target="../slideLayouts/slideLayout59.xml"/><Relationship Id="rId165" Type="http://schemas.openxmlformats.org/officeDocument/2006/relationships/slideLayout" Target="../slideLayouts/slideLayout164.xml"/><Relationship Id="rId69" Type="http://schemas.openxmlformats.org/officeDocument/2006/relationships/slideLayout" Target="../slideLayouts/slideLayout68.xml"/><Relationship Id="rId164" Type="http://schemas.openxmlformats.org/officeDocument/2006/relationships/slideLayout" Target="../slideLayouts/slideLayout163.xml"/><Relationship Id="rId163" Type="http://schemas.openxmlformats.org/officeDocument/2006/relationships/slideLayout" Target="../slideLayouts/slideLayout162.xml"/><Relationship Id="rId162" Type="http://schemas.openxmlformats.org/officeDocument/2006/relationships/slideLayout" Target="../slideLayouts/slideLayout161.xml"/><Relationship Id="rId169" Type="http://schemas.openxmlformats.org/officeDocument/2006/relationships/slideLayout" Target="../slideLayouts/slideLayout168.xml"/><Relationship Id="rId168" Type="http://schemas.openxmlformats.org/officeDocument/2006/relationships/slideLayout" Target="../slideLayouts/slideLayout167.xml"/><Relationship Id="rId167" Type="http://schemas.openxmlformats.org/officeDocument/2006/relationships/slideLayout" Target="../slideLayouts/slideLayout166.xml"/><Relationship Id="rId166" Type="http://schemas.openxmlformats.org/officeDocument/2006/relationships/slideLayout" Target="../slideLayouts/slideLayout165.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55" Type="http://schemas.openxmlformats.org/officeDocument/2006/relationships/slideLayout" Target="../slideLayouts/slideLayout54.xml"/><Relationship Id="rId161" Type="http://schemas.openxmlformats.org/officeDocument/2006/relationships/slideLayout" Target="../slideLayouts/slideLayout160.xml"/><Relationship Id="rId54" Type="http://schemas.openxmlformats.org/officeDocument/2006/relationships/slideLayout" Target="../slideLayouts/slideLayout53.xml"/><Relationship Id="rId160" Type="http://schemas.openxmlformats.org/officeDocument/2006/relationships/slideLayout" Target="../slideLayouts/slideLayout159.xml"/><Relationship Id="rId57" Type="http://schemas.openxmlformats.org/officeDocument/2006/relationships/slideLayout" Target="../slideLayouts/slideLayout56.xml"/><Relationship Id="rId56" Type="http://schemas.openxmlformats.org/officeDocument/2006/relationships/slideLayout" Target="../slideLayouts/slideLayout55.xml"/><Relationship Id="rId159" Type="http://schemas.openxmlformats.org/officeDocument/2006/relationships/slideLayout" Target="../slideLayouts/slideLayout158.xml"/><Relationship Id="rId59" Type="http://schemas.openxmlformats.org/officeDocument/2006/relationships/slideLayout" Target="../slideLayouts/slideLayout58.xml"/><Relationship Id="rId154" Type="http://schemas.openxmlformats.org/officeDocument/2006/relationships/slideLayout" Target="../slideLayouts/slideLayout153.xml"/><Relationship Id="rId58" Type="http://schemas.openxmlformats.org/officeDocument/2006/relationships/slideLayout" Target="../slideLayouts/slideLayout57.xml"/><Relationship Id="rId153" Type="http://schemas.openxmlformats.org/officeDocument/2006/relationships/slideLayout" Target="../slideLayouts/slideLayout152.xml"/><Relationship Id="rId152" Type="http://schemas.openxmlformats.org/officeDocument/2006/relationships/slideLayout" Target="../slideLayouts/slideLayout151.xml"/><Relationship Id="rId151" Type="http://schemas.openxmlformats.org/officeDocument/2006/relationships/slideLayout" Target="../slideLayouts/slideLayout150.xml"/><Relationship Id="rId158" Type="http://schemas.openxmlformats.org/officeDocument/2006/relationships/slideLayout" Target="../slideLayouts/slideLayout157.xml"/><Relationship Id="rId157" Type="http://schemas.openxmlformats.org/officeDocument/2006/relationships/slideLayout" Target="../slideLayouts/slideLayout156.xml"/><Relationship Id="rId156" Type="http://schemas.openxmlformats.org/officeDocument/2006/relationships/slideLayout" Target="../slideLayouts/slideLayout155.xml"/><Relationship Id="rId155" Type="http://schemas.openxmlformats.org/officeDocument/2006/relationships/slideLayout" Target="../slideLayouts/slideLayout154.xml"/><Relationship Id="rId107" Type="http://schemas.openxmlformats.org/officeDocument/2006/relationships/slideLayout" Target="../slideLayouts/slideLayout106.xml"/><Relationship Id="rId106" Type="http://schemas.openxmlformats.org/officeDocument/2006/relationships/slideLayout" Target="../slideLayouts/slideLayout105.xml"/><Relationship Id="rId105" Type="http://schemas.openxmlformats.org/officeDocument/2006/relationships/slideLayout" Target="../slideLayouts/slideLayout104.xml"/><Relationship Id="rId104" Type="http://schemas.openxmlformats.org/officeDocument/2006/relationships/slideLayout" Target="../slideLayouts/slideLayout103.xml"/><Relationship Id="rId109" Type="http://schemas.openxmlformats.org/officeDocument/2006/relationships/slideLayout" Target="../slideLayouts/slideLayout108.xml"/><Relationship Id="rId108" Type="http://schemas.openxmlformats.org/officeDocument/2006/relationships/slideLayout" Target="../slideLayouts/slideLayout107.xml"/><Relationship Id="rId103" Type="http://schemas.openxmlformats.org/officeDocument/2006/relationships/slideLayout" Target="../slideLayouts/slideLayout102.xml"/><Relationship Id="rId102" Type="http://schemas.openxmlformats.org/officeDocument/2006/relationships/slideLayout" Target="../slideLayouts/slideLayout101.xml"/><Relationship Id="rId101" Type="http://schemas.openxmlformats.org/officeDocument/2006/relationships/slideLayout" Target="../slideLayouts/slideLayout100.xml"/><Relationship Id="rId100" Type="http://schemas.openxmlformats.org/officeDocument/2006/relationships/slideLayout" Target="../slideLayouts/slideLayout99.xml"/><Relationship Id="rId129" Type="http://schemas.openxmlformats.org/officeDocument/2006/relationships/slideLayout" Target="../slideLayouts/slideLayout128.xml"/><Relationship Id="rId128" Type="http://schemas.openxmlformats.org/officeDocument/2006/relationships/slideLayout" Target="../slideLayouts/slideLayout127.xml"/><Relationship Id="rId127" Type="http://schemas.openxmlformats.org/officeDocument/2006/relationships/slideLayout" Target="../slideLayouts/slideLayout126.xml"/><Relationship Id="rId126" Type="http://schemas.openxmlformats.org/officeDocument/2006/relationships/slideLayout" Target="../slideLayouts/slideLayout125.xml"/><Relationship Id="rId121" Type="http://schemas.openxmlformats.org/officeDocument/2006/relationships/slideLayout" Target="../slideLayouts/slideLayout120.xml"/><Relationship Id="rId120" Type="http://schemas.openxmlformats.org/officeDocument/2006/relationships/slideLayout" Target="../slideLayouts/slideLayout119.xml"/><Relationship Id="rId125" Type="http://schemas.openxmlformats.org/officeDocument/2006/relationships/slideLayout" Target="../slideLayouts/slideLayout124.xml"/><Relationship Id="rId124" Type="http://schemas.openxmlformats.org/officeDocument/2006/relationships/slideLayout" Target="../slideLayouts/slideLayout123.xml"/><Relationship Id="rId123" Type="http://schemas.openxmlformats.org/officeDocument/2006/relationships/slideLayout" Target="../slideLayouts/slideLayout122.xml"/><Relationship Id="rId122" Type="http://schemas.openxmlformats.org/officeDocument/2006/relationships/slideLayout" Target="../slideLayouts/slideLayout121.xml"/><Relationship Id="rId95" Type="http://schemas.openxmlformats.org/officeDocument/2006/relationships/slideLayout" Target="../slideLayouts/slideLayout94.xml"/><Relationship Id="rId94" Type="http://schemas.openxmlformats.org/officeDocument/2006/relationships/slideLayout" Target="../slideLayouts/slideLayout93.xml"/><Relationship Id="rId97" Type="http://schemas.openxmlformats.org/officeDocument/2006/relationships/slideLayout" Target="../slideLayouts/slideLayout96.xml"/><Relationship Id="rId96" Type="http://schemas.openxmlformats.org/officeDocument/2006/relationships/slideLayout" Target="../slideLayouts/slideLayout95.xml"/><Relationship Id="rId99" Type="http://schemas.openxmlformats.org/officeDocument/2006/relationships/slideLayout" Target="../slideLayouts/slideLayout98.xml"/><Relationship Id="rId98" Type="http://schemas.openxmlformats.org/officeDocument/2006/relationships/slideLayout" Target="../slideLayouts/slideLayout97.xml"/><Relationship Id="rId91" Type="http://schemas.openxmlformats.org/officeDocument/2006/relationships/slideLayout" Target="../slideLayouts/slideLayout90.xml"/><Relationship Id="rId90" Type="http://schemas.openxmlformats.org/officeDocument/2006/relationships/slideLayout" Target="../slideLayouts/slideLayout89.xml"/><Relationship Id="rId93" Type="http://schemas.openxmlformats.org/officeDocument/2006/relationships/slideLayout" Target="../slideLayouts/slideLayout92.xml"/><Relationship Id="rId92" Type="http://schemas.openxmlformats.org/officeDocument/2006/relationships/slideLayout" Target="../slideLayouts/slideLayout91.xml"/><Relationship Id="rId118" Type="http://schemas.openxmlformats.org/officeDocument/2006/relationships/slideLayout" Target="../slideLayouts/slideLayout117.xml"/><Relationship Id="rId117" Type="http://schemas.openxmlformats.org/officeDocument/2006/relationships/slideLayout" Target="../slideLayouts/slideLayout116.xml"/><Relationship Id="rId116" Type="http://schemas.openxmlformats.org/officeDocument/2006/relationships/slideLayout" Target="../slideLayouts/slideLayout115.xml"/><Relationship Id="rId115" Type="http://schemas.openxmlformats.org/officeDocument/2006/relationships/slideLayout" Target="../slideLayouts/slideLayout114.xml"/><Relationship Id="rId119" Type="http://schemas.openxmlformats.org/officeDocument/2006/relationships/slideLayout" Target="../slideLayouts/slideLayout118.xml"/><Relationship Id="rId110" Type="http://schemas.openxmlformats.org/officeDocument/2006/relationships/slideLayout" Target="../slideLayouts/slideLayout109.xml"/><Relationship Id="rId114" Type="http://schemas.openxmlformats.org/officeDocument/2006/relationships/slideLayout" Target="../slideLayouts/slideLayout113.xml"/><Relationship Id="rId113" Type="http://schemas.openxmlformats.org/officeDocument/2006/relationships/slideLayout" Target="../slideLayouts/slideLayout112.xml"/><Relationship Id="rId112" Type="http://schemas.openxmlformats.org/officeDocument/2006/relationships/slideLayout" Target="../slideLayouts/slideLayout111.xml"/><Relationship Id="rId111" Type="http://schemas.openxmlformats.org/officeDocument/2006/relationships/slideLayout" Target="../slideLayouts/slideLayout110.xml"/><Relationship Id="rId202" Type="http://schemas.openxmlformats.org/officeDocument/2006/relationships/theme" Target="../theme/theme3.xml"/><Relationship Id="rId201" Type="http://schemas.openxmlformats.org/officeDocument/2006/relationships/slideLayout" Target="../slideLayouts/slideLayout200.xml"/><Relationship Id="rId200" Type="http://schemas.openxmlformats.org/officeDocument/2006/relationships/slideLayout" Target="../slideLayouts/slideLayout19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0.xml"/><Relationship Id="rId10" Type="http://schemas.openxmlformats.org/officeDocument/2006/relationships/slideLayout" Target="../slideLayouts/slideLayout209.xml"/><Relationship Id="rId13" Type="http://schemas.openxmlformats.org/officeDocument/2006/relationships/theme" Target="../theme/theme1.xml"/><Relationship Id="rId12" Type="http://schemas.openxmlformats.org/officeDocument/2006/relationships/slideLayout" Target="../slideLayouts/slideLayout211.xml"/><Relationship Id="rId1" Type="http://schemas.openxmlformats.org/officeDocument/2006/relationships/image" Target="../media/image1.png"/><Relationship Id="rId2" Type="http://schemas.openxmlformats.org/officeDocument/2006/relationships/slideLayout" Target="../slideLayouts/slideLayout201.xml"/><Relationship Id="rId3" Type="http://schemas.openxmlformats.org/officeDocument/2006/relationships/slideLayout" Target="../slideLayouts/slideLayout202.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5" Type="http://schemas.openxmlformats.org/officeDocument/2006/relationships/slideLayout" Target="../slideLayouts/slideLayout204.xml"/><Relationship Id="rId6" Type="http://schemas.openxmlformats.org/officeDocument/2006/relationships/slideLayout" Target="../slideLayouts/slideLayout205.xml"/><Relationship Id="rId7" Type="http://schemas.openxmlformats.org/officeDocument/2006/relationships/slideLayout" Target="../slideLayouts/slideLayout206.xml"/><Relationship Id="rId8" Type="http://schemas.openxmlformats.org/officeDocument/2006/relationships/slideLayout" Target="../slideLayouts/slideLayout20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C0000"/>
              </a:buClr>
              <a:buSzPts val="2800"/>
              <a:buFont typeface="Arial"/>
              <a:buNone/>
              <a:defRPr b="0" i="0" sz="2800" u="none" cap="none" strike="noStrike">
                <a:solidFill>
                  <a:srgbClr val="CC0000"/>
                </a:solidFill>
                <a:latin typeface="Arial"/>
                <a:ea typeface="Arial"/>
                <a:cs typeface="Arial"/>
                <a:sym typeface="Arial"/>
              </a:defRPr>
            </a:lvl1pPr>
            <a:lvl2pPr lvl="1" marR="0" rtl="0" algn="l">
              <a:lnSpc>
                <a:spcPct val="100000"/>
              </a:lnSpc>
              <a:spcBef>
                <a:spcPts val="0"/>
              </a:spcBef>
              <a:spcAft>
                <a:spcPts val="0"/>
              </a:spcAft>
              <a:buClr>
                <a:srgbClr val="CC0000"/>
              </a:buClr>
              <a:buSzPts val="2800"/>
              <a:buFont typeface="Arial"/>
              <a:buNone/>
              <a:defRPr b="0" i="0" sz="2800" u="none" cap="none" strike="noStrike">
                <a:solidFill>
                  <a:srgbClr val="CC0000"/>
                </a:solidFill>
                <a:latin typeface="Arial"/>
                <a:ea typeface="Arial"/>
                <a:cs typeface="Arial"/>
                <a:sym typeface="Arial"/>
              </a:defRPr>
            </a:lvl2pPr>
            <a:lvl3pPr lvl="2" marR="0" rtl="0" algn="l">
              <a:lnSpc>
                <a:spcPct val="100000"/>
              </a:lnSpc>
              <a:spcBef>
                <a:spcPts val="0"/>
              </a:spcBef>
              <a:spcAft>
                <a:spcPts val="0"/>
              </a:spcAft>
              <a:buClr>
                <a:srgbClr val="CC0000"/>
              </a:buClr>
              <a:buSzPts val="2800"/>
              <a:buFont typeface="Arial"/>
              <a:buNone/>
              <a:defRPr b="0" i="0" sz="2800" u="none" cap="none" strike="noStrike">
                <a:solidFill>
                  <a:srgbClr val="CC0000"/>
                </a:solidFill>
                <a:latin typeface="Arial"/>
                <a:ea typeface="Arial"/>
                <a:cs typeface="Arial"/>
                <a:sym typeface="Arial"/>
              </a:defRPr>
            </a:lvl3pPr>
            <a:lvl4pPr lvl="3" marR="0" rtl="0" algn="l">
              <a:lnSpc>
                <a:spcPct val="100000"/>
              </a:lnSpc>
              <a:spcBef>
                <a:spcPts val="0"/>
              </a:spcBef>
              <a:spcAft>
                <a:spcPts val="0"/>
              </a:spcAft>
              <a:buClr>
                <a:srgbClr val="CC0000"/>
              </a:buClr>
              <a:buSzPts val="2800"/>
              <a:buFont typeface="Arial"/>
              <a:buNone/>
              <a:defRPr b="0" i="0" sz="2800" u="none" cap="none" strike="noStrike">
                <a:solidFill>
                  <a:srgbClr val="CC0000"/>
                </a:solidFill>
                <a:latin typeface="Arial"/>
                <a:ea typeface="Arial"/>
                <a:cs typeface="Arial"/>
                <a:sym typeface="Arial"/>
              </a:defRPr>
            </a:lvl4pPr>
            <a:lvl5pPr lvl="4" marR="0" rtl="0" algn="l">
              <a:lnSpc>
                <a:spcPct val="100000"/>
              </a:lnSpc>
              <a:spcBef>
                <a:spcPts val="0"/>
              </a:spcBef>
              <a:spcAft>
                <a:spcPts val="0"/>
              </a:spcAft>
              <a:buClr>
                <a:srgbClr val="CC0000"/>
              </a:buClr>
              <a:buSzPts val="2800"/>
              <a:buFont typeface="Arial"/>
              <a:buNone/>
              <a:defRPr b="0" i="0" sz="2800" u="none" cap="none" strike="noStrike">
                <a:solidFill>
                  <a:srgbClr val="CC0000"/>
                </a:solidFill>
                <a:latin typeface="Arial"/>
                <a:ea typeface="Arial"/>
                <a:cs typeface="Arial"/>
                <a:sym typeface="Arial"/>
              </a:defRPr>
            </a:lvl5pPr>
            <a:lvl6pPr lvl="5" marR="0" rtl="0" algn="l">
              <a:lnSpc>
                <a:spcPct val="100000"/>
              </a:lnSpc>
              <a:spcBef>
                <a:spcPts val="0"/>
              </a:spcBef>
              <a:spcAft>
                <a:spcPts val="0"/>
              </a:spcAft>
              <a:buClr>
                <a:srgbClr val="CC0000"/>
              </a:buClr>
              <a:buSzPts val="2800"/>
              <a:buFont typeface="Arial"/>
              <a:buNone/>
              <a:defRPr b="0" i="0" sz="2800" u="none" cap="none" strike="noStrike">
                <a:solidFill>
                  <a:srgbClr val="CC0000"/>
                </a:solidFill>
                <a:latin typeface="Arial"/>
                <a:ea typeface="Arial"/>
                <a:cs typeface="Arial"/>
                <a:sym typeface="Arial"/>
              </a:defRPr>
            </a:lvl6pPr>
            <a:lvl7pPr lvl="6" marR="0" rtl="0" algn="l">
              <a:lnSpc>
                <a:spcPct val="100000"/>
              </a:lnSpc>
              <a:spcBef>
                <a:spcPts val="0"/>
              </a:spcBef>
              <a:spcAft>
                <a:spcPts val="0"/>
              </a:spcAft>
              <a:buClr>
                <a:srgbClr val="CC0000"/>
              </a:buClr>
              <a:buSzPts val="2800"/>
              <a:buFont typeface="Arial"/>
              <a:buNone/>
              <a:defRPr b="0" i="0" sz="2800" u="none" cap="none" strike="noStrike">
                <a:solidFill>
                  <a:srgbClr val="CC0000"/>
                </a:solidFill>
                <a:latin typeface="Arial"/>
                <a:ea typeface="Arial"/>
                <a:cs typeface="Arial"/>
                <a:sym typeface="Arial"/>
              </a:defRPr>
            </a:lvl7pPr>
            <a:lvl8pPr lvl="7" marR="0" rtl="0" algn="l">
              <a:lnSpc>
                <a:spcPct val="100000"/>
              </a:lnSpc>
              <a:spcBef>
                <a:spcPts val="0"/>
              </a:spcBef>
              <a:spcAft>
                <a:spcPts val="0"/>
              </a:spcAft>
              <a:buClr>
                <a:srgbClr val="CC0000"/>
              </a:buClr>
              <a:buSzPts val="2800"/>
              <a:buFont typeface="Arial"/>
              <a:buNone/>
              <a:defRPr b="0" i="0" sz="2800" u="none" cap="none" strike="noStrike">
                <a:solidFill>
                  <a:srgbClr val="CC0000"/>
                </a:solidFill>
                <a:latin typeface="Arial"/>
                <a:ea typeface="Arial"/>
                <a:cs typeface="Arial"/>
                <a:sym typeface="Arial"/>
              </a:defRPr>
            </a:lvl8pPr>
            <a:lvl9pPr lvl="8" marR="0" rtl="0" algn="l">
              <a:lnSpc>
                <a:spcPct val="100000"/>
              </a:lnSpc>
              <a:spcBef>
                <a:spcPts val="0"/>
              </a:spcBef>
              <a:spcAft>
                <a:spcPts val="0"/>
              </a:spcAft>
              <a:buClr>
                <a:srgbClr val="CC0000"/>
              </a:buClr>
              <a:buSzPts val="2800"/>
              <a:buFont typeface="Arial"/>
              <a:buNone/>
              <a:defRPr b="0" i="0" sz="2800" u="none" cap="none" strike="noStrike">
                <a:solidFill>
                  <a:srgbClr val="CC0000"/>
                </a:solidFill>
                <a:latin typeface="Arial"/>
                <a:ea typeface="Arial"/>
                <a:cs typeface="Arial"/>
                <a:sym typeface="Arial"/>
              </a:defRPr>
            </a:lvl9pPr>
          </a:lstStyle>
          <a:p/>
        </p:txBody>
      </p:sp>
      <p:sp>
        <p:nvSpPr>
          <p:cNvPr id="7" name="Google Shape;7;p28"/>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F5FDFF"/>
              </a:buClr>
              <a:buSzPts val="1800"/>
              <a:buFont typeface="Arial"/>
              <a:buChar char="●"/>
              <a:defRPr b="0" i="0" sz="1800" u="none" cap="none" strike="noStrike">
                <a:solidFill>
                  <a:srgbClr val="F5FDFF"/>
                </a:solidFill>
                <a:latin typeface="Arial"/>
                <a:ea typeface="Arial"/>
                <a:cs typeface="Arial"/>
                <a:sym typeface="Arial"/>
              </a:defRPr>
            </a:lvl1pPr>
            <a:lvl2pPr indent="-317500" lvl="1" marL="914400" marR="0" rtl="0" algn="l">
              <a:lnSpc>
                <a:spcPct val="115000"/>
              </a:lnSpc>
              <a:spcBef>
                <a:spcPts val="1600"/>
              </a:spcBef>
              <a:spcAft>
                <a:spcPts val="0"/>
              </a:spcAft>
              <a:buClr>
                <a:srgbClr val="F5FDFF"/>
              </a:buClr>
              <a:buSzPts val="1400"/>
              <a:buFont typeface="Arial"/>
              <a:buChar char="○"/>
              <a:defRPr b="0" i="0" sz="1400" u="none" cap="none" strike="noStrike">
                <a:solidFill>
                  <a:srgbClr val="F5FDFF"/>
                </a:solidFill>
                <a:latin typeface="Arial"/>
                <a:ea typeface="Arial"/>
                <a:cs typeface="Arial"/>
                <a:sym typeface="Arial"/>
              </a:defRPr>
            </a:lvl2pPr>
            <a:lvl3pPr indent="-317500" lvl="2" marL="1371600" marR="0" rtl="0" algn="l">
              <a:lnSpc>
                <a:spcPct val="115000"/>
              </a:lnSpc>
              <a:spcBef>
                <a:spcPts val="1600"/>
              </a:spcBef>
              <a:spcAft>
                <a:spcPts val="0"/>
              </a:spcAft>
              <a:buClr>
                <a:srgbClr val="F5FDFF"/>
              </a:buClr>
              <a:buSzPts val="1400"/>
              <a:buFont typeface="Arial"/>
              <a:buChar char="■"/>
              <a:defRPr b="0" i="0" sz="1400" u="none" cap="none" strike="noStrike">
                <a:solidFill>
                  <a:srgbClr val="F5FDFF"/>
                </a:solidFill>
                <a:latin typeface="Arial"/>
                <a:ea typeface="Arial"/>
                <a:cs typeface="Arial"/>
                <a:sym typeface="Arial"/>
              </a:defRPr>
            </a:lvl3pPr>
            <a:lvl4pPr indent="-317500" lvl="3" marL="1828800" marR="0" rtl="0" algn="l">
              <a:lnSpc>
                <a:spcPct val="115000"/>
              </a:lnSpc>
              <a:spcBef>
                <a:spcPts val="1600"/>
              </a:spcBef>
              <a:spcAft>
                <a:spcPts val="0"/>
              </a:spcAft>
              <a:buClr>
                <a:srgbClr val="F5FDFF"/>
              </a:buClr>
              <a:buSzPts val="1400"/>
              <a:buFont typeface="Arial"/>
              <a:buChar char="●"/>
              <a:defRPr b="0" i="0" sz="1400" u="none" cap="none" strike="noStrike">
                <a:solidFill>
                  <a:srgbClr val="F5FDFF"/>
                </a:solidFill>
                <a:latin typeface="Arial"/>
                <a:ea typeface="Arial"/>
                <a:cs typeface="Arial"/>
                <a:sym typeface="Arial"/>
              </a:defRPr>
            </a:lvl4pPr>
            <a:lvl5pPr indent="-317500" lvl="4" marL="2286000" marR="0" rtl="0" algn="l">
              <a:lnSpc>
                <a:spcPct val="115000"/>
              </a:lnSpc>
              <a:spcBef>
                <a:spcPts val="1600"/>
              </a:spcBef>
              <a:spcAft>
                <a:spcPts val="0"/>
              </a:spcAft>
              <a:buClr>
                <a:srgbClr val="F5FDFF"/>
              </a:buClr>
              <a:buSzPts val="1400"/>
              <a:buFont typeface="Arial"/>
              <a:buChar char="○"/>
              <a:defRPr b="0" i="0" sz="1400" u="none" cap="none" strike="noStrike">
                <a:solidFill>
                  <a:srgbClr val="F5FDFF"/>
                </a:solidFill>
                <a:latin typeface="Arial"/>
                <a:ea typeface="Arial"/>
                <a:cs typeface="Arial"/>
                <a:sym typeface="Arial"/>
              </a:defRPr>
            </a:lvl5pPr>
            <a:lvl6pPr indent="-317500" lvl="5" marL="2743200" marR="0" rtl="0" algn="l">
              <a:lnSpc>
                <a:spcPct val="115000"/>
              </a:lnSpc>
              <a:spcBef>
                <a:spcPts val="1600"/>
              </a:spcBef>
              <a:spcAft>
                <a:spcPts val="0"/>
              </a:spcAft>
              <a:buClr>
                <a:srgbClr val="F5FDFF"/>
              </a:buClr>
              <a:buSzPts val="1400"/>
              <a:buFont typeface="Arial"/>
              <a:buChar char="■"/>
              <a:defRPr b="0" i="0" sz="1400" u="none" cap="none" strike="noStrike">
                <a:solidFill>
                  <a:srgbClr val="F5FDFF"/>
                </a:solidFill>
                <a:latin typeface="Arial"/>
                <a:ea typeface="Arial"/>
                <a:cs typeface="Arial"/>
                <a:sym typeface="Arial"/>
              </a:defRPr>
            </a:lvl6pPr>
            <a:lvl7pPr indent="-317500" lvl="6" marL="3200400" marR="0" rtl="0" algn="l">
              <a:lnSpc>
                <a:spcPct val="115000"/>
              </a:lnSpc>
              <a:spcBef>
                <a:spcPts val="1600"/>
              </a:spcBef>
              <a:spcAft>
                <a:spcPts val="0"/>
              </a:spcAft>
              <a:buClr>
                <a:srgbClr val="F5FDFF"/>
              </a:buClr>
              <a:buSzPts val="1400"/>
              <a:buFont typeface="Arial"/>
              <a:buChar char="●"/>
              <a:defRPr b="0" i="0" sz="1400" u="none" cap="none" strike="noStrike">
                <a:solidFill>
                  <a:srgbClr val="F5FDFF"/>
                </a:solidFill>
                <a:latin typeface="Arial"/>
                <a:ea typeface="Arial"/>
                <a:cs typeface="Arial"/>
                <a:sym typeface="Arial"/>
              </a:defRPr>
            </a:lvl7pPr>
            <a:lvl8pPr indent="-317500" lvl="7" marL="3657600" marR="0" rtl="0" algn="l">
              <a:lnSpc>
                <a:spcPct val="115000"/>
              </a:lnSpc>
              <a:spcBef>
                <a:spcPts val="1600"/>
              </a:spcBef>
              <a:spcAft>
                <a:spcPts val="0"/>
              </a:spcAft>
              <a:buClr>
                <a:srgbClr val="F5FDFF"/>
              </a:buClr>
              <a:buSzPts val="1400"/>
              <a:buFont typeface="Arial"/>
              <a:buChar char="○"/>
              <a:defRPr b="0" i="0" sz="1400" u="none" cap="none" strike="noStrike">
                <a:solidFill>
                  <a:srgbClr val="F5FDFF"/>
                </a:solidFill>
                <a:latin typeface="Arial"/>
                <a:ea typeface="Arial"/>
                <a:cs typeface="Arial"/>
                <a:sym typeface="Arial"/>
              </a:defRPr>
            </a:lvl8pPr>
            <a:lvl9pPr indent="-317500" lvl="8" marL="4114800" marR="0" rtl="0" algn="l">
              <a:lnSpc>
                <a:spcPct val="115000"/>
              </a:lnSpc>
              <a:spcBef>
                <a:spcPts val="1600"/>
              </a:spcBef>
              <a:spcAft>
                <a:spcPts val="1600"/>
              </a:spcAft>
              <a:buClr>
                <a:srgbClr val="F5FDFF"/>
              </a:buClr>
              <a:buSzPts val="1400"/>
              <a:buFont typeface="Arial"/>
              <a:buChar char="■"/>
              <a:defRPr b="0" i="0" sz="1400" u="none" cap="none" strike="noStrike">
                <a:solidFill>
                  <a:srgbClr val="F5FDFF"/>
                </a:solidFill>
                <a:latin typeface="Arial"/>
                <a:ea typeface="Arial"/>
                <a:cs typeface="Arial"/>
                <a:sym typeface="Arial"/>
              </a:defRPr>
            </a:lvl9pPr>
          </a:lstStyle>
          <a:p/>
        </p:txBody>
      </p:sp>
      <p:sp>
        <p:nvSpPr>
          <p:cNvPr id="8" name="Google Shape;8;p2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9" name="Google Shape;9;p28"/>
          <p:cNvPicPr preferRelativeResize="0"/>
          <p:nvPr/>
        </p:nvPicPr>
        <p:blipFill rotWithShape="1">
          <a:blip r:embed="rId1">
            <a:alphaModFix/>
          </a:blip>
          <a:srcRect b="0" l="0" r="0" t="0"/>
          <a:stretch/>
        </p:blipFill>
        <p:spPr>
          <a:xfrm>
            <a:off x="8602980" y="66675"/>
            <a:ext cx="348615" cy="35750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 id="2147483766" r:id="rId119"/>
    <p:sldLayoutId id="2147483767" r:id="rId120"/>
    <p:sldLayoutId id="2147483768" r:id="rId121"/>
    <p:sldLayoutId id="2147483769" r:id="rId122"/>
    <p:sldLayoutId id="2147483770" r:id="rId123"/>
    <p:sldLayoutId id="2147483771" r:id="rId124"/>
    <p:sldLayoutId id="2147483772" r:id="rId125"/>
    <p:sldLayoutId id="2147483773" r:id="rId126"/>
    <p:sldLayoutId id="2147483774" r:id="rId127"/>
    <p:sldLayoutId id="2147483775" r:id="rId128"/>
    <p:sldLayoutId id="2147483776" r:id="rId129"/>
    <p:sldLayoutId id="2147483777" r:id="rId130"/>
    <p:sldLayoutId id="2147483778" r:id="rId131"/>
    <p:sldLayoutId id="2147483779" r:id="rId132"/>
    <p:sldLayoutId id="2147483780" r:id="rId133"/>
    <p:sldLayoutId id="2147483781" r:id="rId134"/>
    <p:sldLayoutId id="2147483782" r:id="rId135"/>
    <p:sldLayoutId id="2147483783" r:id="rId136"/>
    <p:sldLayoutId id="2147483784" r:id="rId137"/>
    <p:sldLayoutId id="2147483785" r:id="rId138"/>
    <p:sldLayoutId id="2147483786" r:id="rId139"/>
    <p:sldLayoutId id="2147483787" r:id="rId140"/>
    <p:sldLayoutId id="2147483788" r:id="rId141"/>
    <p:sldLayoutId id="2147483789" r:id="rId142"/>
    <p:sldLayoutId id="2147483790" r:id="rId143"/>
    <p:sldLayoutId id="2147483791" r:id="rId144"/>
    <p:sldLayoutId id="2147483792" r:id="rId145"/>
    <p:sldLayoutId id="2147483793" r:id="rId146"/>
    <p:sldLayoutId id="2147483794" r:id="rId147"/>
    <p:sldLayoutId id="2147483795" r:id="rId148"/>
    <p:sldLayoutId id="2147483796" r:id="rId149"/>
    <p:sldLayoutId id="2147483797" r:id="rId150"/>
    <p:sldLayoutId id="2147483798" r:id="rId151"/>
    <p:sldLayoutId id="2147483799" r:id="rId152"/>
    <p:sldLayoutId id="2147483800" r:id="rId153"/>
    <p:sldLayoutId id="2147483801" r:id="rId154"/>
    <p:sldLayoutId id="2147483802" r:id="rId155"/>
    <p:sldLayoutId id="2147483803" r:id="rId156"/>
    <p:sldLayoutId id="2147483804" r:id="rId157"/>
    <p:sldLayoutId id="2147483805" r:id="rId158"/>
    <p:sldLayoutId id="2147483806" r:id="rId159"/>
    <p:sldLayoutId id="2147483807" r:id="rId160"/>
    <p:sldLayoutId id="2147483808" r:id="rId161"/>
    <p:sldLayoutId id="2147483809" r:id="rId162"/>
    <p:sldLayoutId id="2147483810" r:id="rId163"/>
    <p:sldLayoutId id="2147483811" r:id="rId164"/>
    <p:sldLayoutId id="2147483812" r:id="rId165"/>
    <p:sldLayoutId id="2147483813" r:id="rId166"/>
    <p:sldLayoutId id="2147483814" r:id="rId167"/>
    <p:sldLayoutId id="2147483815" r:id="rId168"/>
    <p:sldLayoutId id="2147483816" r:id="rId169"/>
    <p:sldLayoutId id="2147483817" r:id="rId170"/>
    <p:sldLayoutId id="2147483818" r:id="rId171"/>
    <p:sldLayoutId id="2147483819" r:id="rId172"/>
    <p:sldLayoutId id="2147483820" r:id="rId173"/>
    <p:sldLayoutId id="2147483821" r:id="rId174"/>
    <p:sldLayoutId id="2147483822" r:id="rId175"/>
    <p:sldLayoutId id="2147483823" r:id="rId176"/>
    <p:sldLayoutId id="2147483824" r:id="rId177"/>
    <p:sldLayoutId id="2147483825" r:id="rId178"/>
    <p:sldLayoutId id="2147483826" r:id="rId179"/>
    <p:sldLayoutId id="2147483827" r:id="rId180"/>
    <p:sldLayoutId id="2147483828" r:id="rId181"/>
    <p:sldLayoutId id="2147483829" r:id="rId182"/>
    <p:sldLayoutId id="2147483830" r:id="rId183"/>
    <p:sldLayoutId id="2147483831" r:id="rId184"/>
    <p:sldLayoutId id="2147483832" r:id="rId185"/>
    <p:sldLayoutId id="2147483833" r:id="rId186"/>
    <p:sldLayoutId id="2147483834" r:id="rId187"/>
    <p:sldLayoutId id="2147483835" r:id="rId188"/>
    <p:sldLayoutId id="2147483836" r:id="rId189"/>
    <p:sldLayoutId id="2147483837" r:id="rId190"/>
    <p:sldLayoutId id="2147483838" r:id="rId191"/>
    <p:sldLayoutId id="2147483839" r:id="rId192"/>
    <p:sldLayoutId id="2147483840" r:id="rId193"/>
    <p:sldLayoutId id="2147483841" r:id="rId194"/>
    <p:sldLayoutId id="2147483842" r:id="rId195"/>
    <p:sldLayoutId id="2147483843" r:id="rId196"/>
    <p:sldLayoutId id="2147483844" r:id="rId197"/>
    <p:sldLayoutId id="2147483845" r:id="rId198"/>
    <p:sldLayoutId id="2147483846" r:id="rId199"/>
    <p:sldLayoutId id="2147483847" r:id="rId200"/>
    <p:sldLayoutId id="2147483848" r:id="rId20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719" name="Shape 719"/>
        <p:cNvGrpSpPr/>
        <p:nvPr/>
      </p:nvGrpSpPr>
      <p:grpSpPr>
        <a:xfrm>
          <a:off x="0" y="0"/>
          <a:ext cx="0" cy="0"/>
          <a:chOff x="0" y="0"/>
          <a:chExt cx="0" cy="0"/>
        </a:xfrm>
      </p:grpSpPr>
      <p:sp>
        <p:nvSpPr>
          <p:cNvPr id="720" name="Google Shape;720;p3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1" name="Google Shape;721;p30"/>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2" name="Google Shape;722;p3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723" name="Google Shape;723;p30"/>
          <p:cNvPicPr preferRelativeResize="0"/>
          <p:nvPr/>
        </p:nvPicPr>
        <p:blipFill rotWithShape="1">
          <a:blip r:embed="rId1">
            <a:alphaModFix/>
          </a:blip>
          <a:srcRect b="0" l="0" r="0" t="0"/>
          <a:stretch/>
        </p:blipFill>
        <p:spPr>
          <a:xfrm>
            <a:off x="8602980" y="66675"/>
            <a:ext cx="348615" cy="35750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jp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image" Target="../media/image19.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9.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29.png"/><Relationship Id="rId7" Type="http://schemas.openxmlformats.org/officeDocument/2006/relationships/image" Target="../media/image4.png"/><Relationship Id="rId8"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27.png"/><Relationship Id="rId6" Type="http://schemas.openxmlformats.org/officeDocument/2006/relationships/image" Target="../media/image26.png"/><Relationship Id="rId7" Type="http://schemas.openxmlformats.org/officeDocument/2006/relationships/image" Target="../media/image40.png"/><Relationship Id="rId8"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30.png"/><Relationship Id="rId5"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9.png"/><Relationship Id="rId5" Type="http://schemas.openxmlformats.org/officeDocument/2006/relationships/image" Target="../media/image33.png"/><Relationship Id="rId6"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4.png"/><Relationship Id="rId6"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32.png"/><Relationship Id="rId6" Type="http://schemas.openxmlformats.org/officeDocument/2006/relationships/image" Target="../media/image42.png"/><Relationship Id="rId7"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268"/>
          <p:cNvSpPr/>
          <p:nvPr/>
        </p:nvSpPr>
        <p:spPr>
          <a:xfrm>
            <a:off x="0" y="299678"/>
            <a:ext cx="8706010" cy="4466894"/>
          </a:xfrm>
          <a:custGeom>
            <a:rect b="b" l="l" r="r" t="t"/>
            <a:pathLst>
              <a:path extrusionOk="0" h="5143500" w="9144000">
                <a:moveTo>
                  <a:pt x="9144000" y="0"/>
                </a:moveTo>
                <a:lnTo>
                  <a:pt x="0" y="0"/>
                </a:lnTo>
                <a:lnTo>
                  <a:pt x="0" y="5143500"/>
                </a:lnTo>
                <a:lnTo>
                  <a:pt x="9144000" y="5143500"/>
                </a:lnTo>
                <a:lnTo>
                  <a:pt x="9144000" y="0"/>
                </a:lnTo>
                <a:close/>
              </a:path>
            </a:pathLst>
          </a:cu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268"/>
          <p:cNvSpPr txBox="1"/>
          <p:nvPr>
            <p:ph idx="1" type="body"/>
          </p:nvPr>
        </p:nvSpPr>
        <p:spPr>
          <a:xfrm>
            <a:off x="148398" y="1533492"/>
            <a:ext cx="8520300" cy="15522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12700">
            <a:spAutoFit/>
          </a:bodyPr>
          <a:lstStyle/>
          <a:p>
            <a:pPr indent="0" lvl="0" marL="0" rtl="0" algn="ctr">
              <a:lnSpc>
                <a:spcPct val="100000"/>
              </a:lnSpc>
              <a:spcBef>
                <a:spcPts val="0"/>
              </a:spcBef>
              <a:spcAft>
                <a:spcPts val="0"/>
              </a:spcAft>
              <a:buClr>
                <a:srgbClr val="CC0000"/>
              </a:buClr>
              <a:buSzPts val="4200"/>
              <a:buFont typeface="Montserrat"/>
              <a:buNone/>
            </a:pPr>
            <a:r>
              <a:rPr b="1" lang="en-US" sz="6000">
                <a:solidFill>
                  <a:srgbClr val="292929"/>
                </a:solidFill>
                <a:latin typeface="Montserrat"/>
                <a:ea typeface="Montserrat"/>
                <a:cs typeface="Montserrat"/>
                <a:sym typeface="Montserrat"/>
              </a:rPr>
              <a:t>Capstone Project</a:t>
            </a:r>
            <a:endParaRPr>
              <a:solidFill>
                <a:srgbClr val="292929"/>
              </a:solidFill>
            </a:endParaRPr>
          </a:p>
          <a:p>
            <a:pPr indent="-342900" lvl="0" marL="457200" rtl="0" algn="just">
              <a:lnSpc>
                <a:spcPct val="115000"/>
              </a:lnSpc>
              <a:spcBef>
                <a:spcPts val="0"/>
              </a:spcBef>
              <a:spcAft>
                <a:spcPts val="0"/>
              </a:spcAft>
              <a:buSzPts val="1800"/>
              <a:buChar char="●"/>
            </a:pPr>
            <a:r>
              <a:rPr b="1" i="0" lang="en-US" sz="4000">
                <a:solidFill>
                  <a:srgbClr val="004B53"/>
                </a:solidFill>
                <a:latin typeface="Arial"/>
                <a:ea typeface="Arial"/>
                <a:cs typeface="Arial"/>
                <a:sym typeface="Arial"/>
              </a:rPr>
              <a:t>Play Store App Review Analysis</a:t>
            </a:r>
            <a:endParaRPr/>
          </a:p>
        </p:txBody>
      </p:sp>
      <p:pic>
        <p:nvPicPr>
          <p:cNvPr id="781" name="Google Shape;781;p268"/>
          <p:cNvPicPr preferRelativeResize="0"/>
          <p:nvPr/>
        </p:nvPicPr>
        <p:blipFill rotWithShape="1">
          <a:blip r:embed="rId3">
            <a:alphaModFix/>
          </a:blip>
          <a:srcRect b="0" l="0" r="0" t="0"/>
          <a:stretch/>
        </p:blipFill>
        <p:spPr>
          <a:xfrm>
            <a:off x="3420275" y="139374"/>
            <a:ext cx="1865426" cy="1218950"/>
          </a:xfrm>
          <a:prstGeom prst="rect">
            <a:avLst/>
          </a:prstGeom>
          <a:noFill/>
          <a:ln cap="flat" cmpd="sng" w="9525">
            <a:solidFill>
              <a:schemeClr val="lt2"/>
            </a:solidFill>
            <a:prstDash val="solid"/>
            <a:round/>
            <a:headEnd len="sm" w="sm" type="none"/>
            <a:tailEnd len="sm" w="sm" type="none"/>
          </a:ln>
        </p:spPr>
      </p:pic>
      <p:sp>
        <p:nvSpPr>
          <p:cNvPr id="782" name="Google Shape;782;p268"/>
          <p:cNvSpPr txBox="1"/>
          <p:nvPr/>
        </p:nvSpPr>
        <p:spPr>
          <a:xfrm>
            <a:off x="2759345" y="3383049"/>
            <a:ext cx="3625200" cy="785100"/>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124F5B"/>
                </a:solidFill>
                <a:latin typeface="Verdana"/>
                <a:ea typeface="Verdana"/>
                <a:cs typeface="Verdana"/>
                <a:sym typeface="Verdana"/>
              </a:rPr>
              <a:t>By</a:t>
            </a:r>
            <a:endParaRPr b="0" i="0" sz="1800" u="none"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800"/>
              <a:buFont typeface="Arial"/>
              <a:buNone/>
            </a:pPr>
            <a:r>
              <a:rPr b="1" lang="en-US" sz="1800">
                <a:solidFill>
                  <a:srgbClr val="CC0000"/>
                </a:solidFill>
                <a:latin typeface="Verdana"/>
                <a:ea typeface="Verdana"/>
                <a:cs typeface="Verdana"/>
                <a:sym typeface="Verdana"/>
              </a:rPr>
              <a:t>Sampreet Chakraborty</a:t>
            </a:r>
            <a:endParaRPr b="0" i="0" sz="1800" u="none" cap="none" strike="noStrike">
              <a:solidFill>
                <a:srgbClr val="000000"/>
              </a:solidFill>
              <a:latin typeface="Verdana"/>
              <a:ea typeface="Verdana"/>
              <a:cs typeface="Verdana"/>
              <a:sym typeface="Verdana"/>
            </a:endParaRPr>
          </a:p>
          <a:p>
            <a:pPr indent="0" lvl="0" marL="0" marR="0" rtl="0" algn="ctr">
              <a:lnSpc>
                <a:spcPct val="100000"/>
              </a:lnSpc>
              <a:spcBef>
                <a:spcPts val="20"/>
              </a:spcBef>
              <a:spcAft>
                <a:spcPts val="0"/>
              </a:spcAft>
              <a:buClr>
                <a:srgbClr val="000000"/>
              </a:buClr>
              <a:buSzPts val="1400"/>
              <a:buFont typeface="Arial"/>
              <a:buNone/>
            </a:pPr>
            <a:r>
              <a:rPr b="1" i="0" lang="en-US" sz="1400" u="none" cap="none" strike="noStrike">
                <a:solidFill>
                  <a:srgbClr val="124F5B"/>
                </a:solidFill>
                <a:latin typeface="Verdana"/>
                <a:ea typeface="Verdana"/>
                <a:cs typeface="Verdana"/>
                <a:sym typeface="Verdana"/>
              </a:rPr>
              <a:t>Data Science Trainee, AlmaBetter</a:t>
            </a:r>
            <a:endParaRPr b="0" i="0" sz="1400" u="none" cap="none" strike="noStrike">
              <a:solidFill>
                <a:srgbClr val="000000"/>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pic>
        <p:nvPicPr>
          <p:cNvPr id="877" name="Google Shape;877;p275"/>
          <p:cNvPicPr preferRelativeResize="0"/>
          <p:nvPr/>
        </p:nvPicPr>
        <p:blipFill rotWithShape="1">
          <a:blip r:embed="rId3">
            <a:alphaModFix/>
          </a:blip>
          <a:srcRect b="0" l="0" r="0" t="0"/>
          <a:stretch/>
        </p:blipFill>
        <p:spPr>
          <a:xfrm>
            <a:off x="1555274" y="731127"/>
            <a:ext cx="6348449" cy="4295533"/>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878" name="Google Shape;878;p275"/>
          <p:cNvSpPr txBox="1"/>
          <p:nvPr/>
        </p:nvSpPr>
        <p:spPr>
          <a:xfrm>
            <a:off x="1030340" y="112666"/>
            <a:ext cx="7541895" cy="3873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92929"/>
                </a:solidFill>
                <a:latin typeface="Arial"/>
                <a:ea typeface="Arial"/>
                <a:cs typeface="Arial"/>
                <a:sym typeface="Arial"/>
              </a:rPr>
              <a:t>Pairwise Plot- Ratings, Size, Installs, Reviews, Price </a:t>
            </a:r>
            <a:endParaRPr b="0" i="0" sz="1400" u="none" cap="none" strike="noStrike">
              <a:solidFill>
                <a:srgbClr val="292929"/>
              </a:solidFill>
              <a:latin typeface="Arial"/>
              <a:ea typeface="Arial"/>
              <a:cs typeface="Arial"/>
              <a:sym typeface="Arial"/>
            </a:endParaRPr>
          </a:p>
        </p:txBody>
      </p:sp>
      <p:sp>
        <p:nvSpPr>
          <p:cNvPr id="879" name="Google Shape;879;p275"/>
          <p:cNvSpPr/>
          <p:nvPr/>
        </p:nvSpPr>
        <p:spPr>
          <a:xfrm>
            <a:off x="315747" y="131293"/>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5"/>
          <p:cNvSpPr txBox="1"/>
          <p:nvPr>
            <p:ph type="title"/>
          </p:nvPr>
        </p:nvSpPr>
        <p:spPr>
          <a:xfrm>
            <a:off x="1087457" y="257427"/>
            <a:ext cx="39249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2800"/>
              <a:buNone/>
            </a:pPr>
            <a:r>
              <a:rPr b="1" lang="en-US" sz="2400">
                <a:solidFill>
                  <a:srgbClr val="292929"/>
                </a:solidFill>
              </a:rPr>
              <a:t>Correlation Heatmap</a:t>
            </a:r>
            <a:endParaRPr b="1" sz="2400">
              <a:solidFill>
                <a:srgbClr val="292929"/>
              </a:solidFill>
            </a:endParaRPr>
          </a:p>
        </p:txBody>
      </p:sp>
      <p:sp>
        <p:nvSpPr>
          <p:cNvPr id="885" name="Google Shape;885;p5"/>
          <p:cNvSpPr txBox="1"/>
          <p:nvPr/>
        </p:nvSpPr>
        <p:spPr>
          <a:xfrm>
            <a:off x="384724" y="1175208"/>
            <a:ext cx="3877310" cy="972185"/>
          </a:xfrm>
          <a:prstGeom prst="rect">
            <a:avLst/>
          </a:prstGeom>
          <a:noFill/>
          <a:ln>
            <a:noFill/>
          </a:ln>
        </p:spPr>
        <p:txBody>
          <a:bodyPr anchorCtr="0" anchor="t" bIns="0" lIns="0" spcFirstLastPara="1" rIns="0" wrap="square" tIns="12700">
            <a:spAutoFit/>
          </a:bodyPr>
          <a:lstStyle/>
          <a:p>
            <a:pPr indent="-457200" lvl="0" marL="469265" marR="5080" rtl="0" algn="just">
              <a:lnSpc>
                <a:spcPct val="114999"/>
              </a:lnSpc>
              <a:spcBef>
                <a:spcPts val="0"/>
              </a:spcBef>
              <a:spcAft>
                <a:spcPts val="0"/>
              </a:spcAft>
              <a:buClr>
                <a:srgbClr val="000000"/>
              </a:buClr>
              <a:buSzPts val="1800"/>
              <a:buFont typeface="Arial"/>
              <a:buNone/>
            </a:pPr>
            <a:r>
              <a:rPr b="0" i="0" lang="en-US" sz="1800" u="none" cap="none" strike="noStrike">
                <a:solidFill>
                  <a:srgbClr val="124F5B"/>
                </a:solidFill>
                <a:latin typeface="Arial"/>
                <a:ea typeface="Arial"/>
                <a:cs typeface="Arial"/>
                <a:sym typeface="Arial"/>
              </a:rPr>
              <a:t>❏ </a:t>
            </a:r>
            <a:r>
              <a:rPr b="0" i="0" lang="en-US" sz="1800" u="none" cap="none" strike="noStrike">
                <a:solidFill>
                  <a:srgbClr val="124F5B"/>
                </a:solidFill>
                <a:latin typeface="Verdana"/>
                <a:ea typeface="Verdana"/>
                <a:cs typeface="Verdana"/>
                <a:sym typeface="Verdana"/>
              </a:rPr>
              <a:t>There is a strong </a:t>
            </a:r>
            <a:r>
              <a:rPr b="1" i="0" lang="en-US" sz="1800" u="none" cap="none" strike="noStrike">
                <a:solidFill>
                  <a:srgbClr val="124F5B"/>
                </a:solidFill>
                <a:latin typeface="Verdana"/>
                <a:ea typeface="Verdana"/>
                <a:cs typeface="Verdana"/>
                <a:sym typeface="Verdana"/>
              </a:rPr>
              <a:t>positive  </a:t>
            </a:r>
            <a:r>
              <a:rPr b="0" i="0" lang="en-US" sz="1800" u="none" cap="none" strike="noStrike">
                <a:solidFill>
                  <a:srgbClr val="124F5B"/>
                </a:solidFill>
                <a:latin typeface="Verdana"/>
                <a:ea typeface="Verdana"/>
                <a:cs typeface="Verdana"/>
                <a:sym typeface="Verdana"/>
              </a:rPr>
              <a:t>correlation between the  </a:t>
            </a:r>
            <a:r>
              <a:rPr b="1" i="0" lang="en-US" sz="1800" u="none" cap="none" strike="noStrike">
                <a:solidFill>
                  <a:srgbClr val="124F5B"/>
                </a:solidFill>
                <a:latin typeface="Verdana"/>
                <a:ea typeface="Verdana"/>
                <a:cs typeface="Verdana"/>
                <a:sym typeface="Verdana"/>
              </a:rPr>
              <a:t>Reviews </a:t>
            </a:r>
            <a:r>
              <a:rPr b="0" i="0" lang="en-US" sz="1800" u="none" cap="none" strike="noStrike">
                <a:solidFill>
                  <a:srgbClr val="124F5B"/>
                </a:solidFill>
                <a:latin typeface="Verdana"/>
                <a:ea typeface="Verdana"/>
                <a:cs typeface="Verdana"/>
                <a:sym typeface="Verdana"/>
              </a:rPr>
              <a:t>and </a:t>
            </a:r>
            <a:r>
              <a:rPr b="1" i="0" lang="en-US" sz="1800" u="none" cap="none" strike="noStrike">
                <a:solidFill>
                  <a:srgbClr val="124F5B"/>
                </a:solidFill>
                <a:latin typeface="Verdana"/>
                <a:ea typeface="Verdana"/>
                <a:cs typeface="Verdana"/>
                <a:sym typeface="Verdana"/>
              </a:rPr>
              <a:t>Installs</a:t>
            </a:r>
            <a:r>
              <a:rPr b="0" i="0" lang="en-US" sz="1800" u="none" cap="none" strike="noStrike">
                <a:solidFill>
                  <a:srgbClr val="124F5B"/>
                </a:solidFill>
                <a:latin typeface="Verdana"/>
                <a:ea typeface="Verdana"/>
                <a:cs typeface="Verdana"/>
                <a:sym typeface="Verdana"/>
              </a:rPr>
              <a:t>.</a:t>
            </a:r>
            <a:endParaRPr b="0" i="0" sz="1800" u="none" cap="none" strike="noStrike">
              <a:solidFill>
                <a:srgbClr val="000000"/>
              </a:solidFill>
              <a:latin typeface="Verdana"/>
              <a:ea typeface="Verdana"/>
              <a:cs typeface="Verdana"/>
              <a:sym typeface="Verdana"/>
            </a:endParaRPr>
          </a:p>
        </p:txBody>
      </p:sp>
      <p:sp>
        <p:nvSpPr>
          <p:cNvPr id="886" name="Google Shape;886;p5"/>
          <p:cNvSpPr txBox="1"/>
          <p:nvPr/>
        </p:nvSpPr>
        <p:spPr>
          <a:xfrm>
            <a:off x="391074" y="2147393"/>
            <a:ext cx="3880485" cy="972185"/>
          </a:xfrm>
          <a:prstGeom prst="rect">
            <a:avLst/>
          </a:prstGeom>
          <a:noFill/>
          <a:ln>
            <a:noFill/>
          </a:ln>
        </p:spPr>
        <p:txBody>
          <a:bodyPr anchorCtr="0" anchor="t" bIns="0" lIns="0" spcFirstLastPara="1" rIns="0" wrap="square" tIns="53325">
            <a:spAutoFit/>
          </a:bodyPr>
          <a:lstStyle/>
          <a:p>
            <a:pPr indent="0" lvl="0" marL="0" marR="8255" rtl="0" algn="r">
              <a:lnSpc>
                <a:spcPct val="100000"/>
              </a:lnSpc>
              <a:spcBef>
                <a:spcPts val="0"/>
              </a:spcBef>
              <a:spcAft>
                <a:spcPts val="0"/>
              </a:spcAft>
              <a:buClr>
                <a:srgbClr val="000000"/>
              </a:buClr>
              <a:buSzPts val="1800"/>
              <a:buFont typeface="Arial"/>
              <a:buNone/>
            </a:pPr>
            <a:r>
              <a:rPr b="0" i="0" lang="en-US" sz="1800" u="none" cap="none" strike="noStrike">
                <a:solidFill>
                  <a:srgbClr val="124F5B"/>
                </a:solidFill>
                <a:latin typeface="Arial"/>
                <a:ea typeface="Arial"/>
                <a:cs typeface="Arial"/>
                <a:sym typeface="Arial"/>
              </a:rPr>
              <a:t>❏	</a:t>
            </a:r>
            <a:r>
              <a:rPr b="0" i="0" lang="en-US" sz="1800" u="none" cap="none" strike="noStrike">
                <a:solidFill>
                  <a:srgbClr val="124F5B"/>
                </a:solidFill>
                <a:latin typeface="Verdana"/>
                <a:ea typeface="Verdana"/>
                <a:cs typeface="Verdana"/>
                <a:sym typeface="Verdana"/>
              </a:rPr>
              <a:t>The	Price	is	slightly</a:t>
            </a:r>
            <a:endParaRPr b="0" i="0" sz="1800" u="none" cap="none" strike="noStrike">
              <a:solidFill>
                <a:srgbClr val="000000"/>
              </a:solidFill>
              <a:latin typeface="Verdana"/>
              <a:ea typeface="Verdana"/>
              <a:cs typeface="Verdana"/>
              <a:sym typeface="Verdana"/>
            </a:endParaRPr>
          </a:p>
          <a:p>
            <a:pPr indent="0" lvl="0" marL="0" marR="12065" rtl="0" algn="r">
              <a:lnSpc>
                <a:spcPct val="100000"/>
              </a:lnSpc>
              <a:spcBef>
                <a:spcPts val="325"/>
              </a:spcBef>
              <a:spcAft>
                <a:spcPts val="0"/>
              </a:spcAft>
              <a:buClr>
                <a:srgbClr val="000000"/>
              </a:buClr>
              <a:buSzPts val="1800"/>
              <a:buFont typeface="Arial"/>
              <a:buNone/>
            </a:pPr>
            <a:r>
              <a:rPr b="1" i="0" lang="en-US" sz="1800" u="none" cap="none" strike="noStrike">
                <a:solidFill>
                  <a:srgbClr val="124F5B"/>
                </a:solidFill>
                <a:latin typeface="Verdana"/>
                <a:ea typeface="Verdana"/>
                <a:cs typeface="Verdana"/>
                <a:sym typeface="Verdana"/>
              </a:rPr>
              <a:t>negatively	</a:t>
            </a:r>
            <a:r>
              <a:rPr b="0" i="0" lang="en-US" sz="1800" u="none" cap="none" strike="noStrike">
                <a:solidFill>
                  <a:srgbClr val="124F5B"/>
                </a:solidFill>
                <a:latin typeface="Verdana"/>
                <a:ea typeface="Verdana"/>
                <a:cs typeface="Verdana"/>
                <a:sym typeface="Verdana"/>
              </a:rPr>
              <a:t>correlated	with</a:t>
            </a:r>
            <a:endParaRPr b="0" i="0" sz="1800" u="none" cap="none" strike="noStrike">
              <a:solidFill>
                <a:srgbClr val="000000"/>
              </a:solidFill>
              <a:latin typeface="Verdana"/>
              <a:ea typeface="Verdana"/>
              <a:cs typeface="Verdana"/>
              <a:sym typeface="Verdana"/>
            </a:endParaRPr>
          </a:p>
          <a:p>
            <a:pPr indent="0" lvl="0" marL="0" marR="5080" rtl="0" algn="r">
              <a:lnSpc>
                <a:spcPct val="100000"/>
              </a:lnSpc>
              <a:spcBef>
                <a:spcPts val="325"/>
              </a:spcBef>
              <a:spcAft>
                <a:spcPts val="0"/>
              </a:spcAft>
              <a:buClr>
                <a:srgbClr val="000000"/>
              </a:buClr>
              <a:buSzPts val="1800"/>
              <a:buFont typeface="Arial"/>
              <a:buNone/>
            </a:pPr>
            <a:r>
              <a:rPr b="0" i="0" lang="en-US" sz="1800" u="none" cap="none" strike="noStrike">
                <a:solidFill>
                  <a:srgbClr val="124F5B"/>
                </a:solidFill>
                <a:latin typeface="Verdana"/>
                <a:ea typeface="Verdana"/>
                <a:cs typeface="Verdana"/>
                <a:sym typeface="Verdana"/>
              </a:rPr>
              <a:t>and</a:t>
            </a:r>
            <a:endParaRPr b="0" i="0" sz="1800" u="none" cap="none" strike="noStrike">
              <a:solidFill>
                <a:srgbClr val="000000"/>
              </a:solidFill>
              <a:latin typeface="Verdana"/>
              <a:ea typeface="Verdana"/>
              <a:cs typeface="Verdana"/>
              <a:sym typeface="Verdana"/>
            </a:endParaRPr>
          </a:p>
        </p:txBody>
      </p:sp>
      <p:sp>
        <p:nvSpPr>
          <p:cNvPr id="887" name="Google Shape;887;p5"/>
          <p:cNvSpPr txBox="1"/>
          <p:nvPr/>
        </p:nvSpPr>
        <p:spPr>
          <a:xfrm>
            <a:off x="897982" y="2791283"/>
            <a:ext cx="2750820" cy="65659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Clr>
                <a:srgbClr val="000000"/>
              </a:buClr>
              <a:buSzPts val="1800"/>
              <a:buFont typeface="Arial"/>
              <a:buNone/>
            </a:pPr>
            <a:r>
              <a:rPr b="0" i="0" lang="en-US" sz="1800" u="none" cap="none" strike="noStrike">
                <a:solidFill>
                  <a:srgbClr val="124F5B"/>
                </a:solidFill>
                <a:latin typeface="Verdana"/>
                <a:ea typeface="Verdana"/>
                <a:cs typeface="Verdana"/>
                <a:sym typeface="Verdana"/>
              </a:rPr>
              <a:t>the	</a:t>
            </a:r>
            <a:r>
              <a:rPr b="1" i="0" lang="en-US" sz="1800" u="none" cap="none" strike="noStrike">
                <a:solidFill>
                  <a:srgbClr val="124F5B"/>
                </a:solidFill>
                <a:latin typeface="Verdana"/>
                <a:ea typeface="Verdana"/>
                <a:cs typeface="Verdana"/>
                <a:sym typeface="Verdana"/>
              </a:rPr>
              <a:t>Rating</a:t>
            </a:r>
            <a:r>
              <a:rPr b="0" i="0" lang="en-US" sz="1800" u="none" cap="none" strike="noStrike">
                <a:solidFill>
                  <a:srgbClr val="124F5B"/>
                </a:solidFill>
                <a:latin typeface="Verdana"/>
                <a:ea typeface="Verdana"/>
                <a:cs typeface="Verdana"/>
                <a:sym typeface="Verdana"/>
              </a:rPr>
              <a:t>,	</a:t>
            </a:r>
            <a:r>
              <a:rPr b="1" i="0" lang="en-US" sz="1800" u="none" cap="none" strike="noStrike">
                <a:solidFill>
                  <a:srgbClr val="124F5B"/>
                </a:solidFill>
                <a:latin typeface="Verdana"/>
                <a:ea typeface="Verdana"/>
                <a:cs typeface="Verdana"/>
                <a:sym typeface="Verdana"/>
              </a:rPr>
              <a:t>Reviews</a:t>
            </a:r>
            <a:r>
              <a:rPr b="0" i="0" lang="en-US" sz="1800" u="none" cap="none" strike="noStrike">
                <a:solidFill>
                  <a:srgbClr val="124F5B"/>
                </a:solidFill>
                <a:latin typeface="Verdana"/>
                <a:ea typeface="Verdana"/>
                <a:cs typeface="Verdana"/>
                <a:sym typeface="Verdana"/>
              </a:rPr>
              <a:t>,  </a:t>
            </a:r>
            <a:r>
              <a:rPr b="1" i="0" lang="en-US" sz="1800" u="none" cap="none" strike="noStrike">
                <a:solidFill>
                  <a:srgbClr val="124F5B"/>
                </a:solidFill>
                <a:latin typeface="Verdana"/>
                <a:ea typeface="Verdana"/>
                <a:cs typeface="Verdana"/>
                <a:sym typeface="Verdana"/>
              </a:rPr>
              <a:t>Installs</a:t>
            </a:r>
            <a:r>
              <a:rPr b="0" i="0" lang="en-US" sz="1800" u="none" cap="none" strike="noStrike">
                <a:solidFill>
                  <a:srgbClr val="124F5B"/>
                </a:solidFill>
                <a:latin typeface="Verdana"/>
                <a:ea typeface="Verdana"/>
                <a:cs typeface="Verdana"/>
                <a:sym typeface="Verdana"/>
              </a:rPr>
              <a:t>.</a:t>
            </a:r>
            <a:endParaRPr b="0" i="0" sz="1800" u="none" cap="none" strike="noStrike">
              <a:solidFill>
                <a:srgbClr val="000000"/>
              </a:solidFill>
              <a:latin typeface="Verdana"/>
              <a:ea typeface="Verdana"/>
              <a:cs typeface="Verdana"/>
              <a:sym typeface="Verdana"/>
            </a:endParaRPr>
          </a:p>
        </p:txBody>
      </p:sp>
      <p:sp>
        <p:nvSpPr>
          <p:cNvPr id="888" name="Google Shape;888;p5"/>
          <p:cNvSpPr txBox="1"/>
          <p:nvPr/>
        </p:nvSpPr>
        <p:spPr>
          <a:xfrm>
            <a:off x="384724" y="3383479"/>
            <a:ext cx="3886835" cy="972185"/>
          </a:xfrm>
          <a:prstGeom prst="rect">
            <a:avLst/>
          </a:prstGeom>
          <a:noFill/>
          <a:ln>
            <a:noFill/>
          </a:ln>
        </p:spPr>
        <p:txBody>
          <a:bodyPr anchorCtr="0" anchor="t" bIns="0" lIns="0" spcFirstLastPara="1" rIns="0" wrap="square" tIns="12700">
            <a:spAutoFit/>
          </a:bodyPr>
          <a:lstStyle/>
          <a:p>
            <a:pPr indent="-457200" lvl="0" marL="469265" marR="5080" rtl="0" algn="just">
              <a:lnSpc>
                <a:spcPct val="114999"/>
              </a:lnSpc>
              <a:spcBef>
                <a:spcPts val="0"/>
              </a:spcBef>
              <a:spcAft>
                <a:spcPts val="0"/>
              </a:spcAft>
              <a:buClr>
                <a:srgbClr val="000000"/>
              </a:buClr>
              <a:buSzPts val="1800"/>
              <a:buFont typeface="Arial"/>
              <a:buNone/>
            </a:pPr>
            <a:r>
              <a:rPr b="0" i="0" lang="en-US" sz="1800" u="none" cap="none" strike="noStrike">
                <a:solidFill>
                  <a:srgbClr val="124F5B"/>
                </a:solidFill>
                <a:latin typeface="Arial"/>
                <a:ea typeface="Arial"/>
                <a:cs typeface="Arial"/>
                <a:sym typeface="Arial"/>
              </a:rPr>
              <a:t>❏ </a:t>
            </a:r>
            <a:r>
              <a:rPr b="0" i="0" lang="en-US" sz="1800" u="none" cap="none" strike="noStrike">
                <a:solidFill>
                  <a:srgbClr val="124F5B"/>
                </a:solidFill>
                <a:latin typeface="Verdana"/>
                <a:ea typeface="Verdana"/>
                <a:cs typeface="Verdana"/>
                <a:sym typeface="Verdana"/>
              </a:rPr>
              <a:t>The </a:t>
            </a:r>
            <a:r>
              <a:rPr b="1" i="0" lang="en-US" sz="1800" u="none" cap="none" strike="noStrike">
                <a:solidFill>
                  <a:srgbClr val="124F5B"/>
                </a:solidFill>
                <a:latin typeface="Verdana"/>
                <a:ea typeface="Verdana"/>
                <a:cs typeface="Verdana"/>
                <a:sym typeface="Verdana"/>
              </a:rPr>
              <a:t>Rating </a:t>
            </a:r>
            <a:r>
              <a:rPr b="0" i="0" lang="en-US" sz="1800" u="none" cap="none" strike="noStrike">
                <a:solidFill>
                  <a:srgbClr val="124F5B"/>
                </a:solidFill>
                <a:latin typeface="Verdana"/>
                <a:ea typeface="Verdana"/>
                <a:cs typeface="Verdana"/>
                <a:sym typeface="Verdana"/>
              </a:rPr>
              <a:t>is slightly  </a:t>
            </a:r>
            <a:r>
              <a:rPr b="1" i="0" lang="en-US" sz="1800" u="none" cap="none" strike="noStrike">
                <a:solidFill>
                  <a:srgbClr val="124F5B"/>
                </a:solidFill>
                <a:latin typeface="Verdana"/>
                <a:ea typeface="Verdana"/>
                <a:cs typeface="Verdana"/>
                <a:sym typeface="Verdana"/>
              </a:rPr>
              <a:t>positively </a:t>
            </a:r>
            <a:r>
              <a:rPr b="0" i="0" lang="en-US" sz="1800" u="none" cap="none" strike="noStrike">
                <a:solidFill>
                  <a:srgbClr val="124F5B"/>
                </a:solidFill>
                <a:latin typeface="Verdana"/>
                <a:ea typeface="Verdana"/>
                <a:cs typeface="Verdana"/>
                <a:sym typeface="Verdana"/>
              </a:rPr>
              <a:t>correlated with the  </a:t>
            </a:r>
            <a:r>
              <a:rPr b="1" i="0" lang="en-US" sz="1800" u="none" cap="none" strike="noStrike">
                <a:solidFill>
                  <a:srgbClr val="124F5B"/>
                </a:solidFill>
                <a:latin typeface="Verdana"/>
                <a:ea typeface="Verdana"/>
                <a:cs typeface="Verdana"/>
                <a:sym typeface="Verdana"/>
              </a:rPr>
              <a:t>Installs </a:t>
            </a:r>
            <a:r>
              <a:rPr b="0" i="0" lang="en-US" sz="1800" u="none" cap="none" strike="noStrike">
                <a:solidFill>
                  <a:srgbClr val="124F5B"/>
                </a:solidFill>
                <a:latin typeface="Verdana"/>
                <a:ea typeface="Verdana"/>
                <a:cs typeface="Verdana"/>
                <a:sym typeface="Verdana"/>
              </a:rPr>
              <a:t>and </a:t>
            </a:r>
            <a:r>
              <a:rPr b="1" i="0" lang="en-US" sz="1800" u="none" cap="none" strike="noStrike">
                <a:solidFill>
                  <a:srgbClr val="124F5B"/>
                </a:solidFill>
                <a:latin typeface="Verdana"/>
                <a:ea typeface="Verdana"/>
                <a:cs typeface="Verdana"/>
                <a:sym typeface="Verdana"/>
              </a:rPr>
              <a:t>Reviews</a:t>
            </a:r>
            <a:r>
              <a:rPr b="0" i="0" lang="en-US" sz="1800" u="none" cap="none" strike="noStrike">
                <a:solidFill>
                  <a:srgbClr val="124F5B"/>
                </a:solidFill>
                <a:latin typeface="Verdana"/>
                <a:ea typeface="Verdana"/>
                <a:cs typeface="Verdana"/>
                <a:sym typeface="Verdana"/>
              </a:rPr>
              <a:t>.</a:t>
            </a:r>
            <a:endParaRPr b="0" i="0" sz="1800" u="none" cap="none" strike="noStrike">
              <a:solidFill>
                <a:srgbClr val="000000"/>
              </a:solidFill>
              <a:latin typeface="Verdana"/>
              <a:ea typeface="Verdana"/>
              <a:cs typeface="Verdana"/>
              <a:sym typeface="Verdana"/>
            </a:endParaRPr>
          </a:p>
        </p:txBody>
      </p:sp>
      <p:sp>
        <p:nvSpPr>
          <p:cNvPr id="889" name="Google Shape;889;p5"/>
          <p:cNvSpPr/>
          <p:nvPr/>
        </p:nvSpPr>
        <p:spPr>
          <a:xfrm>
            <a:off x="4651123" y="1134472"/>
            <a:ext cx="4043735" cy="312838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5"/>
          <p:cNvSpPr/>
          <p:nvPr/>
        </p:nvSpPr>
        <p:spPr>
          <a:xfrm>
            <a:off x="384724" y="224058"/>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5"/>
          <p:cNvSpPr/>
          <p:nvPr/>
        </p:nvSpPr>
        <p:spPr>
          <a:xfrm>
            <a:off x="245533" y="1134472"/>
            <a:ext cx="4175143" cy="3221192"/>
          </a:xfrm>
          <a:custGeom>
            <a:rect b="b" l="l" r="r" t="t"/>
            <a:pathLst>
              <a:path extrusionOk="0" h="1865629" w="3270250">
                <a:moveTo>
                  <a:pt x="6350" y="0"/>
                </a:moveTo>
                <a:lnTo>
                  <a:pt x="6350" y="1865376"/>
                </a:lnTo>
              </a:path>
              <a:path extrusionOk="0" h="1865629" w="3270250">
                <a:moveTo>
                  <a:pt x="3263760" y="0"/>
                </a:moveTo>
                <a:lnTo>
                  <a:pt x="3263760" y="1865376"/>
                </a:lnTo>
              </a:path>
              <a:path extrusionOk="0" h="1865629" w="3270250">
                <a:moveTo>
                  <a:pt x="0" y="6350"/>
                </a:moveTo>
                <a:lnTo>
                  <a:pt x="3270110" y="6350"/>
                </a:lnTo>
              </a:path>
              <a:path extrusionOk="0" h="1865629" w="3270250">
                <a:moveTo>
                  <a:pt x="0" y="1859026"/>
                </a:moveTo>
                <a:lnTo>
                  <a:pt x="3270110" y="1859026"/>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p276"/>
          <p:cNvPicPr preferRelativeResize="0"/>
          <p:nvPr/>
        </p:nvPicPr>
        <p:blipFill rotWithShape="1">
          <a:blip r:embed="rId3">
            <a:alphaModFix/>
          </a:blip>
          <a:srcRect b="0" l="0" r="0" t="0"/>
          <a:stretch/>
        </p:blipFill>
        <p:spPr>
          <a:xfrm>
            <a:off x="4252053" y="1064997"/>
            <a:ext cx="4153113" cy="3714941"/>
          </a:xfrm>
          <a:prstGeom prst="rect">
            <a:avLst/>
          </a:prstGeom>
          <a:noFill/>
          <a:ln>
            <a:noFill/>
          </a:ln>
        </p:spPr>
      </p:pic>
      <p:sp>
        <p:nvSpPr>
          <p:cNvPr id="897" name="Google Shape;897;p276"/>
          <p:cNvSpPr txBox="1"/>
          <p:nvPr/>
        </p:nvSpPr>
        <p:spPr>
          <a:xfrm>
            <a:off x="1168456" y="273189"/>
            <a:ext cx="588170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rgbClr val="292929"/>
                </a:solidFill>
                <a:latin typeface="Arial"/>
                <a:ea typeface="Arial"/>
                <a:cs typeface="Arial"/>
                <a:sym typeface="Arial"/>
              </a:rPr>
              <a:t>Percentage of Paid apps v/s Free apps</a:t>
            </a:r>
            <a:endParaRPr b="0" i="0" sz="2400" u="none" cap="none" strike="noStrike">
              <a:solidFill>
                <a:srgbClr val="292929"/>
              </a:solidFill>
              <a:latin typeface="Arial"/>
              <a:ea typeface="Arial"/>
              <a:cs typeface="Arial"/>
              <a:sym typeface="Arial"/>
            </a:endParaRPr>
          </a:p>
        </p:txBody>
      </p:sp>
      <p:sp>
        <p:nvSpPr>
          <p:cNvPr id="898" name="Google Shape;898;p276"/>
          <p:cNvSpPr txBox="1"/>
          <p:nvPr/>
        </p:nvSpPr>
        <p:spPr>
          <a:xfrm>
            <a:off x="280977" y="1230649"/>
            <a:ext cx="3087576" cy="1077218"/>
          </a:xfrm>
          <a:prstGeom prst="rect">
            <a:avLst/>
          </a:prstGeom>
          <a:noFill/>
          <a:ln>
            <a:noFill/>
          </a:ln>
        </p:spPr>
        <p:txBody>
          <a:bodyPr anchorCtr="0" anchor="t" bIns="45700" lIns="91425" spcFirstLastPara="1" rIns="91425" wrap="square" tIns="45700">
            <a:spAutoFit/>
          </a:bodyPr>
          <a:lstStyle/>
          <a:p>
            <a:pPr indent="0" lvl="0" marL="91440" marR="84455" rtl="0" algn="just">
              <a:lnSpc>
                <a:spcPct val="100000"/>
              </a:lnSpc>
              <a:spcBef>
                <a:spcPts val="0"/>
              </a:spcBef>
              <a:spcAft>
                <a:spcPts val="0"/>
              </a:spcAft>
              <a:buClr>
                <a:srgbClr val="000000"/>
              </a:buClr>
              <a:buSzPts val="1600"/>
              <a:buFont typeface="Arial"/>
              <a:buNone/>
            </a:pPr>
            <a:r>
              <a:rPr b="0" i="0" lang="en-US" sz="1600" u="none" cap="none" strike="noStrike">
                <a:solidFill>
                  <a:srgbClr val="124F5C"/>
                </a:solidFill>
                <a:latin typeface="Arial"/>
                <a:ea typeface="Arial"/>
                <a:cs typeface="Arial"/>
                <a:sym typeface="Arial"/>
              </a:rPr>
              <a:t>We Observed that </a:t>
            </a:r>
            <a:r>
              <a:rPr b="1" i="0" lang="en-US" sz="1600" u="none" cap="none" strike="noStrike">
                <a:solidFill>
                  <a:srgbClr val="124F5C"/>
                </a:solidFill>
                <a:latin typeface="Arial"/>
                <a:ea typeface="Arial"/>
                <a:cs typeface="Arial"/>
                <a:sym typeface="Arial"/>
              </a:rPr>
              <a:t>92.20% of Apps are  free </a:t>
            </a:r>
            <a:r>
              <a:rPr b="0" i="0" lang="en-US" sz="1600" u="none" cap="none" strike="noStrike">
                <a:solidFill>
                  <a:srgbClr val="124F5C"/>
                </a:solidFill>
                <a:latin typeface="Arial"/>
                <a:ea typeface="Arial"/>
                <a:cs typeface="Arial"/>
                <a:sym typeface="Arial"/>
              </a:rPr>
              <a:t>and only </a:t>
            </a:r>
            <a:r>
              <a:rPr b="1" i="0" lang="en-US" sz="1600" u="none" cap="none" strike="noStrike">
                <a:solidFill>
                  <a:srgbClr val="124F5C"/>
                </a:solidFill>
                <a:latin typeface="Arial"/>
                <a:ea typeface="Arial"/>
                <a:cs typeface="Arial"/>
                <a:sym typeface="Arial"/>
              </a:rPr>
              <a:t>7.80% of Apps are paid </a:t>
            </a:r>
            <a:r>
              <a:rPr b="0" i="0" lang="en-US" sz="1600" u="none" cap="none" strike="noStrike">
                <a:solidFill>
                  <a:srgbClr val="124F5C"/>
                </a:solidFill>
                <a:latin typeface="Arial"/>
                <a:ea typeface="Arial"/>
                <a:cs typeface="Arial"/>
                <a:sym typeface="Arial"/>
              </a:rPr>
              <a:t>in  Play store.</a:t>
            </a:r>
            <a:endParaRPr b="0" i="0" sz="1600" u="none" cap="none" strike="noStrike">
              <a:solidFill>
                <a:srgbClr val="000000"/>
              </a:solidFill>
              <a:latin typeface="Arial"/>
              <a:ea typeface="Arial"/>
              <a:cs typeface="Arial"/>
              <a:sym typeface="Arial"/>
            </a:endParaRPr>
          </a:p>
        </p:txBody>
      </p:sp>
      <p:pic>
        <p:nvPicPr>
          <p:cNvPr id="899" name="Google Shape;899;p276"/>
          <p:cNvPicPr preferRelativeResize="0"/>
          <p:nvPr/>
        </p:nvPicPr>
        <p:blipFill rotWithShape="1">
          <a:blip r:embed="rId4">
            <a:alphaModFix/>
          </a:blip>
          <a:srcRect b="0" l="0" r="0" t="0"/>
          <a:stretch/>
        </p:blipFill>
        <p:spPr>
          <a:xfrm>
            <a:off x="376941" y="2571750"/>
            <a:ext cx="2991612" cy="2170174"/>
          </a:xfrm>
          <a:prstGeom prst="rect">
            <a:avLst/>
          </a:prstGeom>
          <a:noFill/>
          <a:ln>
            <a:noFill/>
          </a:ln>
        </p:spPr>
      </p:pic>
      <p:sp>
        <p:nvSpPr>
          <p:cNvPr id="900" name="Google Shape;900;p276"/>
          <p:cNvSpPr/>
          <p:nvPr/>
        </p:nvSpPr>
        <p:spPr>
          <a:xfrm>
            <a:off x="541034" y="273189"/>
            <a:ext cx="513258" cy="50627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276"/>
          <p:cNvSpPr/>
          <p:nvPr/>
        </p:nvSpPr>
        <p:spPr>
          <a:xfrm>
            <a:off x="376941" y="1185738"/>
            <a:ext cx="2924523" cy="1210953"/>
          </a:xfrm>
          <a:custGeom>
            <a:rect b="b" l="l" r="r" t="t"/>
            <a:pathLst>
              <a:path extrusionOk="0" h="1865629" w="3270250">
                <a:moveTo>
                  <a:pt x="6350" y="0"/>
                </a:moveTo>
                <a:lnTo>
                  <a:pt x="6350" y="1865376"/>
                </a:lnTo>
              </a:path>
              <a:path extrusionOk="0" h="1865629" w="3270250">
                <a:moveTo>
                  <a:pt x="3263760" y="0"/>
                </a:moveTo>
                <a:lnTo>
                  <a:pt x="3263760" y="1865376"/>
                </a:lnTo>
              </a:path>
              <a:path extrusionOk="0" h="1865629" w="3270250">
                <a:moveTo>
                  <a:pt x="0" y="6350"/>
                </a:moveTo>
                <a:lnTo>
                  <a:pt x="3270110" y="6350"/>
                </a:lnTo>
              </a:path>
              <a:path extrusionOk="0" h="1865629" w="3270250">
                <a:moveTo>
                  <a:pt x="0" y="1859026"/>
                </a:moveTo>
                <a:lnTo>
                  <a:pt x="3270110" y="1859026"/>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pic>
        <p:nvPicPr>
          <p:cNvPr id="906" name="Google Shape;906;p277"/>
          <p:cNvPicPr preferRelativeResize="0"/>
          <p:nvPr/>
        </p:nvPicPr>
        <p:blipFill rotWithShape="1">
          <a:blip r:embed="rId3">
            <a:alphaModFix/>
          </a:blip>
          <a:srcRect b="0" l="0" r="0" t="0"/>
          <a:stretch/>
        </p:blipFill>
        <p:spPr>
          <a:xfrm>
            <a:off x="3665531" y="913937"/>
            <a:ext cx="5289822" cy="3759393"/>
          </a:xfrm>
          <a:prstGeom prst="rect">
            <a:avLst/>
          </a:prstGeom>
          <a:noFill/>
          <a:ln>
            <a:noFill/>
          </a:ln>
        </p:spPr>
      </p:pic>
      <p:sp>
        <p:nvSpPr>
          <p:cNvPr id="907" name="Google Shape;907;p277"/>
          <p:cNvSpPr txBox="1"/>
          <p:nvPr/>
        </p:nvSpPr>
        <p:spPr>
          <a:xfrm>
            <a:off x="1086142" y="358627"/>
            <a:ext cx="45720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92929"/>
                </a:solidFill>
                <a:latin typeface="Arial"/>
                <a:ea typeface="Arial"/>
                <a:cs typeface="Arial"/>
                <a:sym typeface="Arial"/>
              </a:rPr>
              <a:t>Content Rating</a:t>
            </a:r>
            <a:endParaRPr b="1" i="0" sz="2400" u="none" cap="none" strike="noStrike">
              <a:solidFill>
                <a:srgbClr val="292929"/>
              </a:solidFill>
              <a:latin typeface="Arial"/>
              <a:ea typeface="Arial"/>
              <a:cs typeface="Arial"/>
              <a:sym typeface="Arial"/>
            </a:endParaRPr>
          </a:p>
        </p:txBody>
      </p:sp>
      <p:sp>
        <p:nvSpPr>
          <p:cNvPr id="908" name="Google Shape;908;p277"/>
          <p:cNvSpPr txBox="1"/>
          <p:nvPr/>
        </p:nvSpPr>
        <p:spPr>
          <a:xfrm>
            <a:off x="381682" y="1684298"/>
            <a:ext cx="2990460" cy="255454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4B53"/>
                </a:solidFill>
                <a:latin typeface="Arial"/>
                <a:ea typeface="Arial"/>
                <a:cs typeface="Arial"/>
                <a:sym typeface="Arial"/>
              </a:rPr>
              <a:t>From the above plot we can see that Everyone category having majority of apps count.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4B53"/>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4B53"/>
                </a:solidFill>
                <a:latin typeface="Arial"/>
                <a:ea typeface="Arial"/>
                <a:cs typeface="Arial"/>
                <a:sym typeface="Arial"/>
              </a:rPr>
              <a:t>A majority of the apps </a:t>
            </a:r>
            <a:r>
              <a:rPr b="1" i="0" lang="en-US" sz="1600" u="none" cap="none" strike="noStrike">
                <a:solidFill>
                  <a:srgbClr val="004B53"/>
                </a:solidFill>
                <a:latin typeface="Arial"/>
                <a:ea typeface="Arial"/>
                <a:cs typeface="Arial"/>
                <a:sym typeface="Arial"/>
              </a:rPr>
              <a:t>(81.80%) </a:t>
            </a:r>
            <a:r>
              <a:rPr b="0" i="0" lang="en-US" sz="1600" u="none" cap="none" strike="noStrike">
                <a:solidFill>
                  <a:srgbClr val="004B53"/>
                </a:solidFill>
                <a:latin typeface="Arial"/>
                <a:ea typeface="Arial"/>
                <a:cs typeface="Arial"/>
                <a:sym typeface="Arial"/>
              </a:rPr>
              <a:t>in the play store are can be used by everyone. The remaining apps have various age restrictions to use it.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4B53"/>
              </a:solidFill>
              <a:latin typeface="Arial"/>
              <a:ea typeface="Arial"/>
              <a:cs typeface="Arial"/>
              <a:sym typeface="Arial"/>
            </a:endParaRPr>
          </a:p>
        </p:txBody>
      </p:sp>
      <p:sp>
        <p:nvSpPr>
          <p:cNvPr id="909" name="Google Shape;909;p277"/>
          <p:cNvSpPr/>
          <p:nvPr/>
        </p:nvSpPr>
        <p:spPr>
          <a:xfrm>
            <a:off x="381682" y="358627"/>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77"/>
          <p:cNvSpPr/>
          <p:nvPr/>
        </p:nvSpPr>
        <p:spPr>
          <a:xfrm>
            <a:off x="381682" y="1684298"/>
            <a:ext cx="3088093" cy="2358313"/>
          </a:xfrm>
          <a:custGeom>
            <a:rect b="b" l="l" r="r" t="t"/>
            <a:pathLst>
              <a:path extrusionOk="0" h="1865629" w="3270250">
                <a:moveTo>
                  <a:pt x="6350" y="0"/>
                </a:moveTo>
                <a:lnTo>
                  <a:pt x="6350" y="1865376"/>
                </a:lnTo>
              </a:path>
              <a:path extrusionOk="0" h="1865629" w="3270250">
                <a:moveTo>
                  <a:pt x="3263760" y="0"/>
                </a:moveTo>
                <a:lnTo>
                  <a:pt x="3263760" y="1865376"/>
                </a:lnTo>
              </a:path>
              <a:path extrusionOk="0" h="1865629" w="3270250">
                <a:moveTo>
                  <a:pt x="0" y="6350"/>
                </a:moveTo>
                <a:lnTo>
                  <a:pt x="3270110" y="6350"/>
                </a:lnTo>
              </a:path>
              <a:path extrusionOk="0" h="1865629" w="3270250">
                <a:moveTo>
                  <a:pt x="0" y="1859026"/>
                </a:moveTo>
                <a:lnTo>
                  <a:pt x="3270110" y="1859026"/>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wipe dir="l"/>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pic>
        <p:nvPicPr>
          <p:cNvPr id="915" name="Google Shape;915;p278"/>
          <p:cNvPicPr preferRelativeResize="0"/>
          <p:nvPr/>
        </p:nvPicPr>
        <p:blipFill rotWithShape="1">
          <a:blip r:embed="rId3">
            <a:alphaModFix/>
          </a:blip>
          <a:srcRect b="0" l="0" r="0" t="0"/>
          <a:stretch/>
        </p:blipFill>
        <p:spPr>
          <a:xfrm>
            <a:off x="0" y="759258"/>
            <a:ext cx="9144000" cy="4384242"/>
          </a:xfrm>
          <a:prstGeom prst="rect">
            <a:avLst/>
          </a:prstGeom>
          <a:noFill/>
          <a:ln>
            <a:noFill/>
          </a:ln>
        </p:spPr>
      </p:pic>
      <p:sp>
        <p:nvSpPr>
          <p:cNvPr id="916" name="Google Shape;916;p278"/>
          <p:cNvSpPr txBox="1"/>
          <p:nvPr/>
        </p:nvSpPr>
        <p:spPr>
          <a:xfrm>
            <a:off x="960989" y="179325"/>
            <a:ext cx="6665843"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92929"/>
                </a:solidFill>
                <a:latin typeface="Arial"/>
                <a:ea typeface="Arial"/>
                <a:cs typeface="Arial"/>
                <a:sym typeface="Arial"/>
              </a:rPr>
              <a:t>Count of Applications in each category</a:t>
            </a:r>
            <a:endParaRPr b="0" i="0" sz="1400" u="none" cap="none" strike="noStrike">
              <a:solidFill>
                <a:srgbClr val="29292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p:txBody>
      </p:sp>
      <p:sp>
        <p:nvSpPr>
          <p:cNvPr id="917" name="Google Shape;917;p278"/>
          <p:cNvSpPr/>
          <p:nvPr/>
        </p:nvSpPr>
        <p:spPr>
          <a:xfrm>
            <a:off x="362560" y="179325"/>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278"/>
          <p:cNvSpPr/>
          <p:nvPr/>
        </p:nvSpPr>
        <p:spPr>
          <a:xfrm>
            <a:off x="4876801" y="2219739"/>
            <a:ext cx="3836503" cy="1649896"/>
          </a:xfrm>
          <a:custGeom>
            <a:rect b="b" l="l" r="r" t="t"/>
            <a:pathLst>
              <a:path extrusionOk="0" h="1865629" w="3270250">
                <a:moveTo>
                  <a:pt x="6350" y="0"/>
                </a:moveTo>
                <a:lnTo>
                  <a:pt x="6350" y="1865376"/>
                </a:lnTo>
              </a:path>
              <a:path extrusionOk="0" h="1865629" w="3270250">
                <a:moveTo>
                  <a:pt x="3263760" y="0"/>
                </a:moveTo>
                <a:lnTo>
                  <a:pt x="3263760" y="1865376"/>
                </a:lnTo>
              </a:path>
              <a:path extrusionOk="0" h="1865629" w="3270250">
                <a:moveTo>
                  <a:pt x="0" y="6350"/>
                </a:moveTo>
                <a:lnTo>
                  <a:pt x="3270110" y="6350"/>
                </a:lnTo>
              </a:path>
              <a:path extrusionOk="0" h="1865629" w="3270250">
                <a:moveTo>
                  <a:pt x="0" y="1859026"/>
                </a:moveTo>
                <a:lnTo>
                  <a:pt x="3270110" y="1859026"/>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78"/>
          <p:cNvSpPr txBox="1"/>
          <p:nvPr/>
        </p:nvSpPr>
        <p:spPr>
          <a:xfrm flipH="1">
            <a:off x="4987378" y="2355821"/>
            <a:ext cx="3633247" cy="1243289"/>
          </a:xfrm>
          <a:prstGeom prst="rect">
            <a:avLst/>
          </a:prstGeom>
          <a:noFill/>
          <a:ln>
            <a:noFill/>
          </a:ln>
        </p:spPr>
        <p:txBody>
          <a:bodyPr anchorCtr="0" anchor="t" bIns="0" lIns="0" spcFirstLastPara="1" rIns="0" wrap="square" tIns="12050">
            <a:spAutoFit/>
          </a:bodyPr>
          <a:lstStyle/>
          <a:p>
            <a:pPr indent="0" lvl="0" marL="0" marR="0" rtl="0" algn="just">
              <a:lnSpc>
                <a:spcPct val="100000"/>
              </a:lnSpc>
              <a:spcBef>
                <a:spcPts val="0"/>
              </a:spcBef>
              <a:spcAft>
                <a:spcPts val="0"/>
              </a:spcAft>
              <a:buClr>
                <a:srgbClr val="000000"/>
              </a:buClr>
              <a:buSzPts val="1600"/>
              <a:buFont typeface="Arial"/>
              <a:buNone/>
            </a:pPr>
            <a:r>
              <a:rPr b="1" i="0" lang="en-US" sz="1600" u="none" cap="none" strike="noStrike">
                <a:solidFill>
                  <a:srgbClr val="124F5C"/>
                </a:solidFill>
                <a:latin typeface="Verdana"/>
                <a:ea typeface="Verdana"/>
                <a:cs typeface="Verdana"/>
                <a:sym typeface="Verdana"/>
              </a:rPr>
              <a:t>Family and Game </a:t>
            </a:r>
            <a:r>
              <a:rPr b="0" i="0" lang="en-US" sz="1600" u="none" cap="none" strike="noStrike">
                <a:solidFill>
                  <a:srgbClr val="124F5C"/>
                </a:solidFill>
                <a:latin typeface="Verdana"/>
                <a:ea typeface="Verdana"/>
                <a:cs typeface="Verdana"/>
                <a:sym typeface="Verdana"/>
              </a:rPr>
              <a:t>apps have the</a:t>
            </a:r>
            <a:endParaRPr b="0" i="0" sz="1600" u="none" cap="none" strike="noStrike">
              <a:solidFill>
                <a:srgbClr val="000000"/>
              </a:solidFill>
              <a:latin typeface="Verdana"/>
              <a:ea typeface="Verdana"/>
              <a:cs typeface="Verdana"/>
              <a:sym typeface="Verdana"/>
            </a:endParaRPr>
          </a:p>
          <a:p>
            <a:pPr indent="0" lvl="0" marL="0" marR="0" rtl="0" algn="just">
              <a:lnSpc>
                <a:spcPct val="100000"/>
              </a:lnSpc>
              <a:spcBef>
                <a:spcPts val="5"/>
              </a:spcBef>
              <a:spcAft>
                <a:spcPts val="0"/>
              </a:spcAft>
              <a:buClr>
                <a:srgbClr val="000000"/>
              </a:buClr>
              <a:buSzPts val="1600"/>
              <a:buFont typeface="Arial"/>
              <a:buNone/>
            </a:pPr>
            <a:r>
              <a:rPr b="0" i="0" lang="en-US" sz="1600" u="none" cap="none" strike="noStrike">
                <a:solidFill>
                  <a:srgbClr val="124F5C"/>
                </a:solidFill>
                <a:latin typeface="Verdana"/>
                <a:ea typeface="Verdana"/>
                <a:cs typeface="Verdana"/>
                <a:sym typeface="Verdana"/>
              </a:rPr>
              <a:t>highest	market prevalence. Surprising </a:t>
            </a:r>
            <a:r>
              <a:rPr b="1" i="0" lang="en-US" sz="1600" u="none" cap="none" strike="noStrike">
                <a:solidFill>
                  <a:srgbClr val="124F5C"/>
                </a:solidFill>
                <a:latin typeface="Verdana"/>
                <a:ea typeface="Verdana"/>
                <a:cs typeface="Verdana"/>
                <a:sym typeface="Verdana"/>
              </a:rPr>
              <a:t>Tools, Business and Medical</a:t>
            </a:r>
            <a:r>
              <a:rPr b="0" i="0" lang="en-US" sz="1600" u="none" cap="none" strike="noStrike">
                <a:solidFill>
                  <a:srgbClr val="124F5C"/>
                </a:solidFill>
                <a:latin typeface="Verdana"/>
                <a:ea typeface="Verdana"/>
                <a:cs typeface="Verdana"/>
                <a:sym typeface="Verdana"/>
              </a:rPr>
              <a:t> apps are also at the Top Count of applications.</a:t>
            </a:r>
            <a:endParaRPr b="0" i="0" sz="1600" u="none" cap="none" strike="noStrike">
              <a:solidFill>
                <a:srgbClr val="000000"/>
              </a:solidFill>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pic>
        <p:nvPicPr>
          <p:cNvPr id="924" name="Google Shape;924;p279"/>
          <p:cNvPicPr preferRelativeResize="0"/>
          <p:nvPr/>
        </p:nvPicPr>
        <p:blipFill rotWithShape="1">
          <a:blip r:embed="rId3">
            <a:alphaModFix/>
          </a:blip>
          <a:srcRect b="0" l="0" r="0" t="0"/>
          <a:stretch/>
        </p:blipFill>
        <p:spPr>
          <a:xfrm>
            <a:off x="0" y="890304"/>
            <a:ext cx="9144000" cy="4063354"/>
          </a:xfrm>
          <a:prstGeom prst="rect">
            <a:avLst/>
          </a:prstGeom>
          <a:noFill/>
          <a:ln>
            <a:noFill/>
          </a:ln>
        </p:spPr>
      </p:pic>
      <p:sp>
        <p:nvSpPr>
          <p:cNvPr id="925" name="Google Shape;925;p279"/>
          <p:cNvSpPr txBox="1"/>
          <p:nvPr/>
        </p:nvSpPr>
        <p:spPr>
          <a:xfrm>
            <a:off x="1058778" y="170742"/>
            <a:ext cx="6954253"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latin typeface="Arial"/>
                <a:ea typeface="Arial"/>
                <a:cs typeface="Arial"/>
                <a:sym typeface="Arial"/>
              </a:rPr>
              <a:t> Category App's have most number of installs</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p:txBody>
      </p:sp>
      <p:sp>
        <p:nvSpPr>
          <p:cNvPr id="926" name="Google Shape;926;p279"/>
          <p:cNvSpPr/>
          <p:nvPr/>
        </p:nvSpPr>
        <p:spPr>
          <a:xfrm>
            <a:off x="545520" y="189842"/>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279"/>
          <p:cNvSpPr txBox="1"/>
          <p:nvPr/>
        </p:nvSpPr>
        <p:spPr>
          <a:xfrm>
            <a:off x="4535904" y="2571750"/>
            <a:ext cx="3619098"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4B53"/>
                </a:solidFill>
                <a:latin typeface="Arial"/>
                <a:ea typeface="Arial"/>
                <a:cs typeface="Arial"/>
                <a:sym typeface="Arial"/>
              </a:rPr>
              <a:t>The Game, Communication and Tools categories has the highest number of installs compared to other categories of apps.</a:t>
            </a:r>
            <a:endParaRPr b="0" i="0" sz="1400" u="none" cap="none" strike="noStrike">
              <a:solidFill>
                <a:srgbClr val="000000"/>
              </a:solidFill>
              <a:latin typeface="Arial"/>
              <a:ea typeface="Arial"/>
              <a:cs typeface="Arial"/>
              <a:sym typeface="Arial"/>
            </a:endParaRPr>
          </a:p>
        </p:txBody>
      </p:sp>
      <p:sp>
        <p:nvSpPr>
          <p:cNvPr id="928" name="Google Shape;928;p279"/>
          <p:cNvSpPr/>
          <p:nvPr/>
        </p:nvSpPr>
        <p:spPr>
          <a:xfrm>
            <a:off x="4555782" y="2518715"/>
            <a:ext cx="3599220" cy="1264013"/>
          </a:xfrm>
          <a:custGeom>
            <a:rect b="b" l="l" r="r" t="t"/>
            <a:pathLst>
              <a:path extrusionOk="0" h="1865629" w="3270250">
                <a:moveTo>
                  <a:pt x="6350" y="0"/>
                </a:moveTo>
                <a:lnTo>
                  <a:pt x="6350" y="1865376"/>
                </a:lnTo>
              </a:path>
              <a:path extrusionOk="0" h="1865629" w="3270250">
                <a:moveTo>
                  <a:pt x="3263760" y="0"/>
                </a:moveTo>
                <a:lnTo>
                  <a:pt x="3263760" y="1865376"/>
                </a:lnTo>
              </a:path>
              <a:path extrusionOk="0" h="1865629" w="3270250">
                <a:moveTo>
                  <a:pt x="0" y="6350"/>
                </a:moveTo>
                <a:lnTo>
                  <a:pt x="3270110" y="6350"/>
                </a:lnTo>
              </a:path>
              <a:path extrusionOk="0" h="1865629" w="3270250">
                <a:moveTo>
                  <a:pt x="0" y="1859026"/>
                </a:moveTo>
                <a:lnTo>
                  <a:pt x="3270110" y="1859026"/>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280"/>
          <p:cNvSpPr txBox="1"/>
          <p:nvPr/>
        </p:nvSpPr>
        <p:spPr>
          <a:xfrm>
            <a:off x="1099159" y="216518"/>
            <a:ext cx="45720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92929"/>
                </a:solidFill>
                <a:latin typeface="Arial"/>
                <a:ea typeface="Arial"/>
                <a:cs typeface="Arial"/>
                <a:sym typeface="Arial"/>
              </a:rPr>
              <a:t>Average rating of the apps</a:t>
            </a:r>
            <a:endParaRPr b="0" i="0" sz="1400" u="none" cap="none" strike="noStrike">
              <a:solidFill>
                <a:srgbClr val="29292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pic>
        <p:nvPicPr>
          <p:cNvPr id="934" name="Google Shape;934;p280"/>
          <p:cNvPicPr preferRelativeResize="0"/>
          <p:nvPr/>
        </p:nvPicPr>
        <p:blipFill rotWithShape="1">
          <a:blip r:embed="rId3">
            <a:alphaModFix/>
          </a:blip>
          <a:srcRect b="0" l="0" r="0" t="0"/>
          <a:stretch/>
        </p:blipFill>
        <p:spPr>
          <a:xfrm>
            <a:off x="0" y="734490"/>
            <a:ext cx="9144000" cy="4316245"/>
          </a:xfrm>
          <a:prstGeom prst="rect">
            <a:avLst/>
          </a:prstGeom>
          <a:noFill/>
          <a:ln>
            <a:noFill/>
          </a:ln>
        </p:spPr>
      </p:pic>
      <p:sp>
        <p:nvSpPr>
          <p:cNvPr id="935" name="Google Shape;935;p280"/>
          <p:cNvSpPr/>
          <p:nvPr/>
        </p:nvSpPr>
        <p:spPr>
          <a:xfrm>
            <a:off x="503582" y="216518"/>
            <a:ext cx="502187"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6" name="Google Shape;936;p280"/>
          <p:cNvPicPr preferRelativeResize="0"/>
          <p:nvPr/>
        </p:nvPicPr>
        <p:blipFill rotWithShape="1">
          <a:blip r:embed="rId5">
            <a:alphaModFix/>
          </a:blip>
          <a:srcRect b="0" l="0" r="0" t="0"/>
          <a:stretch/>
        </p:blipFill>
        <p:spPr>
          <a:xfrm>
            <a:off x="1099159" y="1047515"/>
            <a:ext cx="3902445" cy="2115270"/>
          </a:xfrm>
          <a:prstGeom prst="rect">
            <a:avLst/>
          </a:prstGeom>
          <a:noFill/>
          <a:ln>
            <a:noFill/>
          </a:ln>
          <a:effectLst>
            <a:outerShdw blurRad="292100" rotWithShape="0" algn="tl" dir="2700000" dist="139700">
              <a:srgbClr val="333333">
                <a:alpha val="64313"/>
              </a:srgbClr>
            </a:outerShdw>
          </a:effectLst>
        </p:spPr>
      </p:pic>
      <p:sp>
        <p:nvSpPr>
          <p:cNvPr id="937" name="Google Shape;937;p280"/>
          <p:cNvSpPr txBox="1"/>
          <p:nvPr/>
        </p:nvSpPr>
        <p:spPr>
          <a:xfrm>
            <a:off x="5157788" y="2005336"/>
            <a:ext cx="3734421" cy="2044149"/>
          </a:xfrm>
          <a:prstGeom prst="rect">
            <a:avLst/>
          </a:prstGeom>
          <a:noFill/>
          <a:ln>
            <a:noFill/>
          </a:ln>
        </p:spPr>
        <p:txBody>
          <a:bodyPr anchorCtr="0" anchor="t" bIns="0" lIns="0" spcFirstLastPara="1" rIns="0" wrap="square" tIns="12700">
            <a:spAutoFit/>
          </a:bodyPr>
          <a:lstStyle/>
          <a:p>
            <a:pPr indent="-457200" lvl="0" marL="469265" marR="9525" rtl="0" algn="l">
              <a:lnSpc>
                <a:spcPct val="100000"/>
              </a:lnSpc>
              <a:spcBef>
                <a:spcPts val="0"/>
              </a:spcBef>
              <a:spcAft>
                <a:spcPts val="0"/>
              </a:spcAft>
              <a:buClr>
                <a:srgbClr val="000000"/>
              </a:buClr>
              <a:buSzPts val="1200"/>
              <a:buFont typeface="Arial"/>
              <a:buChar char="❏"/>
            </a:pPr>
            <a:r>
              <a:rPr b="0" i="0" lang="en-US" sz="1200" u="none" cap="none" strike="noStrike">
                <a:solidFill>
                  <a:srgbClr val="124F5B"/>
                </a:solidFill>
                <a:latin typeface="Verdana"/>
                <a:ea typeface="Verdana"/>
                <a:cs typeface="Verdana"/>
                <a:sym typeface="Verdana"/>
              </a:rPr>
              <a:t>The	average	user	rating	is  divided into 4 categories:</a:t>
            </a:r>
            <a:endParaRPr b="0" i="0" sz="1200" u="none" cap="none" strike="noStrike">
              <a:solidFill>
                <a:srgbClr val="000000"/>
              </a:solidFill>
              <a:latin typeface="Verdana"/>
              <a:ea typeface="Verdana"/>
              <a:cs typeface="Verdana"/>
              <a:sym typeface="Verdana"/>
            </a:endParaRPr>
          </a:p>
          <a:p>
            <a:pPr indent="-367030" lvl="1" marL="46990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124F5B"/>
                </a:solidFill>
                <a:latin typeface="Verdana"/>
                <a:ea typeface="Verdana"/>
                <a:cs typeface="Verdana"/>
                <a:sym typeface="Verdana"/>
              </a:rPr>
              <a:t>Rating: 4-5 </a:t>
            </a:r>
            <a:r>
              <a:rPr b="0" i="0" lang="en-US" sz="1200" u="none" cap="none" strike="noStrike">
                <a:solidFill>
                  <a:srgbClr val="124F5B"/>
                </a:solidFill>
                <a:latin typeface="Arial"/>
                <a:ea typeface="Arial"/>
                <a:cs typeface="Arial"/>
                <a:sym typeface="Arial"/>
              </a:rPr>
              <a:t>⇒ </a:t>
            </a:r>
            <a:r>
              <a:rPr b="0" i="0" lang="en-US" sz="1200" u="none" cap="none" strike="noStrike">
                <a:solidFill>
                  <a:srgbClr val="124F5B"/>
                </a:solidFill>
                <a:latin typeface="Verdana"/>
                <a:ea typeface="Verdana"/>
                <a:cs typeface="Verdana"/>
                <a:sym typeface="Verdana"/>
              </a:rPr>
              <a:t>Top Rated</a:t>
            </a:r>
            <a:endParaRPr b="0" i="0" sz="1200" u="none" cap="none" strike="noStrike">
              <a:solidFill>
                <a:srgbClr val="000000"/>
              </a:solidFill>
              <a:latin typeface="Verdana"/>
              <a:ea typeface="Verdana"/>
              <a:cs typeface="Verdana"/>
              <a:sym typeface="Verdana"/>
            </a:endParaRPr>
          </a:p>
          <a:p>
            <a:pPr indent="-367030" lvl="1" marL="46990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124F5B"/>
                </a:solidFill>
                <a:latin typeface="Verdana"/>
                <a:ea typeface="Verdana"/>
                <a:cs typeface="Verdana"/>
                <a:sym typeface="Verdana"/>
              </a:rPr>
              <a:t>Rating: 3-4 </a:t>
            </a:r>
            <a:r>
              <a:rPr b="0" i="0" lang="en-US" sz="1200" u="none" cap="none" strike="noStrike">
                <a:solidFill>
                  <a:srgbClr val="124F5B"/>
                </a:solidFill>
                <a:latin typeface="Arial"/>
                <a:ea typeface="Arial"/>
                <a:cs typeface="Arial"/>
                <a:sym typeface="Arial"/>
              </a:rPr>
              <a:t>⇒ </a:t>
            </a:r>
            <a:r>
              <a:rPr b="0" i="0" lang="en-US" sz="1200" u="none" cap="none" strike="noStrike">
                <a:solidFill>
                  <a:srgbClr val="124F5B"/>
                </a:solidFill>
                <a:latin typeface="Verdana"/>
                <a:ea typeface="Verdana"/>
                <a:cs typeface="Verdana"/>
                <a:sym typeface="Verdana"/>
              </a:rPr>
              <a:t>Above Average</a:t>
            </a:r>
            <a:endParaRPr b="0" i="0" sz="1200" u="none" cap="none" strike="noStrike">
              <a:solidFill>
                <a:srgbClr val="000000"/>
              </a:solidFill>
              <a:latin typeface="Verdana"/>
              <a:ea typeface="Verdana"/>
              <a:cs typeface="Verdana"/>
              <a:sym typeface="Verdana"/>
            </a:endParaRPr>
          </a:p>
          <a:p>
            <a:pPr indent="-367030" lvl="1" marL="46990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124F5B"/>
                </a:solidFill>
                <a:latin typeface="Verdana"/>
                <a:ea typeface="Verdana"/>
                <a:cs typeface="Verdana"/>
                <a:sym typeface="Verdana"/>
              </a:rPr>
              <a:t>Rating: 2-3 </a:t>
            </a:r>
            <a:r>
              <a:rPr b="0" i="0" lang="en-US" sz="1200" u="none" cap="none" strike="noStrike">
                <a:solidFill>
                  <a:srgbClr val="124F5B"/>
                </a:solidFill>
                <a:latin typeface="Arial"/>
                <a:ea typeface="Arial"/>
                <a:cs typeface="Arial"/>
                <a:sym typeface="Arial"/>
              </a:rPr>
              <a:t>⇒ </a:t>
            </a:r>
            <a:r>
              <a:rPr b="0" i="0" lang="en-US" sz="1200" u="none" cap="none" strike="noStrike">
                <a:solidFill>
                  <a:srgbClr val="124F5B"/>
                </a:solidFill>
                <a:latin typeface="Verdana"/>
                <a:ea typeface="Verdana"/>
                <a:cs typeface="Verdana"/>
                <a:sym typeface="Verdana"/>
              </a:rPr>
              <a:t>Average</a:t>
            </a:r>
            <a:endParaRPr b="0" i="0" sz="1200" u="none" cap="none" strike="noStrike">
              <a:solidFill>
                <a:srgbClr val="000000"/>
              </a:solidFill>
              <a:latin typeface="Verdana"/>
              <a:ea typeface="Verdana"/>
              <a:cs typeface="Verdana"/>
              <a:sym typeface="Verdana"/>
            </a:endParaRPr>
          </a:p>
          <a:p>
            <a:pPr indent="-367030" lvl="1" marL="46990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124F5B"/>
                </a:solidFill>
                <a:latin typeface="Verdana"/>
                <a:ea typeface="Verdana"/>
                <a:cs typeface="Verdana"/>
                <a:sym typeface="Verdana"/>
              </a:rPr>
              <a:t>Rating: 1-2 </a:t>
            </a:r>
            <a:r>
              <a:rPr b="0" i="0" lang="en-US" sz="1200" u="none" cap="none" strike="noStrike">
                <a:solidFill>
                  <a:srgbClr val="124F5B"/>
                </a:solidFill>
                <a:latin typeface="Arial"/>
                <a:ea typeface="Arial"/>
                <a:cs typeface="Arial"/>
                <a:sym typeface="Arial"/>
              </a:rPr>
              <a:t>⇒ </a:t>
            </a:r>
            <a:r>
              <a:rPr b="0" i="0" lang="en-US" sz="1200" u="none" cap="none" strike="noStrike">
                <a:solidFill>
                  <a:srgbClr val="124F5B"/>
                </a:solidFill>
                <a:latin typeface="Verdana"/>
                <a:ea typeface="Verdana"/>
                <a:cs typeface="Verdana"/>
                <a:sym typeface="Verdana"/>
              </a:rPr>
              <a:t>Below Average</a:t>
            </a:r>
            <a:endParaRPr b="0" i="0" sz="1200" u="none" cap="none" strike="noStrike">
              <a:solidFill>
                <a:srgbClr val="000000"/>
              </a:solidFill>
              <a:latin typeface="Verdana"/>
              <a:ea typeface="Verdana"/>
              <a:cs typeface="Verdana"/>
              <a:sym typeface="Verdana"/>
            </a:endParaRPr>
          </a:p>
          <a:p>
            <a:pPr indent="-457200" lvl="0" marL="469265" marR="5080" rtl="0" algn="just">
              <a:lnSpc>
                <a:spcPct val="100000"/>
              </a:lnSpc>
              <a:spcBef>
                <a:spcPts val="0"/>
              </a:spcBef>
              <a:spcAft>
                <a:spcPts val="0"/>
              </a:spcAft>
              <a:buClr>
                <a:srgbClr val="000000"/>
              </a:buClr>
              <a:buSzPts val="1200"/>
              <a:buFont typeface="Arial"/>
              <a:buChar char="❏"/>
            </a:pPr>
            <a:r>
              <a:rPr b="0" i="0" lang="en-US" sz="1200" u="none" cap="none" strike="noStrike">
                <a:solidFill>
                  <a:srgbClr val="124F5B"/>
                </a:solidFill>
                <a:latin typeface="Verdana"/>
                <a:ea typeface="Verdana"/>
                <a:cs typeface="Verdana"/>
                <a:sym typeface="Verdana"/>
              </a:rPr>
              <a:t>The majority of the apps in  the Play Store (~80%) are top  rated.</a:t>
            </a:r>
            <a:endParaRPr b="0" i="0" sz="1200" u="none" cap="none" strike="noStrike">
              <a:solidFill>
                <a:srgbClr val="000000"/>
              </a:solidFill>
              <a:latin typeface="Verdana"/>
              <a:ea typeface="Verdana"/>
              <a:cs typeface="Verdana"/>
              <a:sym typeface="Verdana"/>
            </a:endParaRPr>
          </a:p>
          <a:p>
            <a:pPr indent="-457200" lvl="0" marL="469265" marR="5080" rtl="0" algn="just">
              <a:lnSpc>
                <a:spcPct val="100000"/>
              </a:lnSpc>
              <a:spcBef>
                <a:spcPts val="0"/>
              </a:spcBef>
              <a:spcAft>
                <a:spcPts val="0"/>
              </a:spcAft>
              <a:buClr>
                <a:srgbClr val="000000"/>
              </a:buClr>
              <a:buSzPts val="1200"/>
              <a:buFont typeface="Arial"/>
              <a:buChar char="❏"/>
            </a:pPr>
            <a:r>
              <a:rPr b="0" i="0" lang="en-US" sz="1200" u="none" cap="none" strike="noStrike">
                <a:solidFill>
                  <a:srgbClr val="124F5B"/>
                </a:solidFill>
                <a:latin typeface="Verdana"/>
                <a:ea typeface="Verdana"/>
                <a:cs typeface="Verdana"/>
                <a:sym typeface="Verdana"/>
              </a:rPr>
              <a:t>This implies that the majority  of the users are happy with  the services received via the  respective app.</a:t>
            </a:r>
            <a:endParaRPr b="0" i="0" sz="1200" u="none" cap="none" strike="noStrike">
              <a:solidFill>
                <a:srgbClr val="000000"/>
              </a:solidFill>
              <a:latin typeface="Verdana"/>
              <a:ea typeface="Verdana"/>
              <a:cs typeface="Verdana"/>
              <a:sym typeface="Verdana"/>
            </a:endParaRPr>
          </a:p>
        </p:txBody>
      </p:sp>
      <p:sp>
        <p:nvSpPr>
          <p:cNvPr id="938" name="Google Shape;938;p280"/>
          <p:cNvSpPr/>
          <p:nvPr/>
        </p:nvSpPr>
        <p:spPr>
          <a:xfrm>
            <a:off x="5095461" y="1912931"/>
            <a:ext cx="3902445" cy="2301882"/>
          </a:xfrm>
          <a:custGeom>
            <a:rect b="b" l="l" r="r" t="t"/>
            <a:pathLst>
              <a:path extrusionOk="0" h="1865629" w="3270250">
                <a:moveTo>
                  <a:pt x="6350" y="0"/>
                </a:moveTo>
                <a:lnTo>
                  <a:pt x="6350" y="1865376"/>
                </a:lnTo>
              </a:path>
              <a:path extrusionOk="0" h="1865629" w="3270250">
                <a:moveTo>
                  <a:pt x="3263760" y="0"/>
                </a:moveTo>
                <a:lnTo>
                  <a:pt x="3263760" y="1865376"/>
                </a:lnTo>
              </a:path>
              <a:path extrusionOk="0" h="1865629" w="3270250">
                <a:moveTo>
                  <a:pt x="0" y="6350"/>
                </a:moveTo>
                <a:lnTo>
                  <a:pt x="3270110" y="6350"/>
                </a:lnTo>
              </a:path>
              <a:path extrusionOk="0" h="1865629" w="3270250">
                <a:moveTo>
                  <a:pt x="0" y="1859026"/>
                </a:moveTo>
                <a:lnTo>
                  <a:pt x="3270110" y="1859026"/>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pic>
        <p:nvPicPr>
          <p:cNvPr id="943" name="Google Shape;943;p281"/>
          <p:cNvPicPr preferRelativeResize="0"/>
          <p:nvPr/>
        </p:nvPicPr>
        <p:blipFill rotWithShape="1">
          <a:blip r:embed="rId3">
            <a:alphaModFix/>
          </a:blip>
          <a:srcRect b="0" l="0" r="0" t="0"/>
          <a:stretch/>
        </p:blipFill>
        <p:spPr>
          <a:xfrm>
            <a:off x="180124" y="850997"/>
            <a:ext cx="6592150" cy="4201903"/>
          </a:xfrm>
          <a:prstGeom prst="rect">
            <a:avLst/>
          </a:prstGeom>
          <a:noFill/>
          <a:ln>
            <a:noFill/>
          </a:ln>
        </p:spPr>
      </p:pic>
      <p:sp>
        <p:nvSpPr>
          <p:cNvPr id="944" name="Google Shape;944;p281"/>
          <p:cNvSpPr txBox="1"/>
          <p:nvPr/>
        </p:nvSpPr>
        <p:spPr>
          <a:xfrm>
            <a:off x="1073094" y="173889"/>
            <a:ext cx="6292112"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92929"/>
                </a:solidFill>
                <a:latin typeface="Arial"/>
                <a:ea typeface="Arial"/>
                <a:cs typeface="Arial"/>
                <a:sym typeface="Arial"/>
              </a:rPr>
              <a:t>Top 10 installed apps in any category</a:t>
            </a:r>
            <a:endParaRPr b="0" i="0" sz="1400" u="none" cap="none" strike="noStrike">
              <a:solidFill>
                <a:srgbClr val="29292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p:txBody>
      </p:sp>
      <p:sp>
        <p:nvSpPr>
          <p:cNvPr id="945" name="Google Shape;945;p281"/>
          <p:cNvSpPr/>
          <p:nvPr/>
        </p:nvSpPr>
        <p:spPr>
          <a:xfrm>
            <a:off x="494997" y="173889"/>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281"/>
          <p:cNvSpPr txBox="1"/>
          <p:nvPr/>
        </p:nvSpPr>
        <p:spPr>
          <a:xfrm>
            <a:off x="6822825" y="1065309"/>
            <a:ext cx="2027295" cy="2246769"/>
          </a:xfrm>
          <a:prstGeom prst="rect">
            <a:avLst/>
          </a:prstGeom>
          <a:noFill/>
          <a:ln>
            <a:noFill/>
          </a:ln>
        </p:spPr>
        <p:txBody>
          <a:bodyPr anchorCtr="0" anchor="t" bIns="45700" lIns="91425" spcFirstLastPara="1" rIns="91425" wrap="square" tIns="45700">
            <a:spAutoFit/>
          </a:bodyPr>
          <a:lstStyle/>
          <a:p>
            <a:pPr indent="0" lvl="0" marL="12700" marR="5080" rtl="0" algn="l">
              <a:lnSpc>
                <a:spcPct val="100000"/>
              </a:lnSpc>
              <a:spcBef>
                <a:spcPts val="0"/>
              </a:spcBef>
              <a:spcAft>
                <a:spcPts val="0"/>
              </a:spcAft>
              <a:buClr>
                <a:srgbClr val="000000"/>
              </a:buClr>
              <a:buSzPts val="1400"/>
              <a:buFont typeface="Arial"/>
              <a:buNone/>
            </a:pPr>
            <a:r>
              <a:rPr b="0" i="0" lang="en-US" sz="1400" u="none" cap="none" strike="noStrike">
                <a:solidFill>
                  <a:srgbClr val="124F5C"/>
                </a:solidFill>
                <a:latin typeface="Verdana"/>
                <a:ea typeface="Verdana"/>
                <a:cs typeface="Verdana"/>
                <a:sym typeface="Verdana"/>
              </a:rPr>
              <a:t>This graph shows the top installed  apps in the </a:t>
            </a:r>
            <a:r>
              <a:rPr b="1" i="0" lang="en-US" sz="1400" u="none" cap="none" strike="noStrike">
                <a:solidFill>
                  <a:srgbClr val="124F5C"/>
                </a:solidFill>
                <a:latin typeface="Verdana"/>
                <a:ea typeface="Verdana"/>
                <a:cs typeface="Verdana"/>
                <a:sym typeface="Verdana"/>
              </a:rPr>
              <a:t>‘Games’  </a:t>
            </a:r>
            <a:r>
              <a:rPr b="0" i="0" lang="en-US" sz="1400" u="none" cap="none" strike="noStrike">
                <a:solidFill>
                  <a:srgbClr val="124F5C"/>
                </a:solidFill>
                <a:latin typeface="Verdana"/>
                <a:ea typeface="Verdana"/>
                <a:cs typeface="Verdana"/>
                <a:sym typeface="Verdana"/>
              </a:rPr>
              <a:t>category. Further looking  into the play store reveals  that these apps are light,  casual, single player  games.</a:t>
            </a:r>
            <a:endParaRPr b="0" i="0" sz="1400" u="none" cap="none" strike="noStrike">
              <a:solidFill>
                <a:srgbClr val="000000"/>
              </a:solidFill>
              <a:latin typeface="Verdana"/>
              <a:ea typeface="Verdana"/>
              <a:cs typeface="Verdana"/>
              <a:sym typeface="Verdana"/>
            </a:endParaRPr>
          </a:p>
        </p:txBody>
      </p:sp>
      <p:sp>
        <p:nvSpPr>
          <p:cNvPr id="947" name="Google Shape;947;p281"/>
          <p:cNvSpPr/>
          <p:nvPr/>
        </p:nvSpPr>
        <p:spPr>
          <a:xfrm>
            <a:off x="6822825" y="1065309"/>
            <a:ext cx="2117931" cy="2246769"/>
          </a:xfrm>
          <a:custGeom>
            <a:rect b="b" l="l" r="r" t="t"/>
            <a:pathLst>
              <a:path extrusionOk="0" h="1865629" w="3270250">
                <a:moveTo>
                  <a:pt x="6350" y="0"/>
                </a:moveTo>
                <a:lnTo>
                  <a:pt x="6350" y="1865376"/>
                </a:lnTo>
              </a:path>
              <a:path extrusionOk="0" h="1865629" w="3270250">
                <a:moveTo>
                  <a:pt x="3263760" y="0"/>
                </a:moveTo>
                <a:lnTo>
                  <a:pt x="3263760" y="1865376"/>
                </a:lnTo>
              </a:path>
              <a:path extrusionOk="0" h="1865629" w="3270250">
                <a:moveTo>
                  <a:pt x="0" y="6350"/>
                </a:moveTo>
                <a:lnTo>
                  <a:pt x="3270110" y="6350"/>
                </a:lnTo>
              </a:path>
              <a:path extrusionOk="0" h="1865629" w="3270250">
                <a:moveTo>
                  <a:pt x="0" y="1859026"/>
                </a:moveTo>
                <a:lnTo>
                  <a:pt x="3270110" y="1859026"/>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pic>
        <p:nvPicPr>
          <p:cNvPr id="952" name="Google Shape;952;p282"/>
          <p:cNvPicPr preferRelativeResize="0"/>
          <p:nvPr/>
        </p:nvPicPr>
        <p:blipFill rotWithShape="1">
          <a:blip r:embed="rId3">
            <a:alphaModFix/>
          </a:blip>
          <a:srcRect b="0" l="0" r="0" t="0"/>
          <a:stretch/>
        </p:blipFill>
        <p:spPr>
          <a:xfrm>
            <a:off x="8040" y="1005791"/>
            <a:ext cx="9144000" cy="4137709"/>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kx="0" rotWithShape="0" algn="bl" stA="28000" stPos="0" sy="-100000" ky="0"/>
          </a:effectLst>
        </p:spPr>
      </p:pic>
      <p:sp>
        <p:nvSpPr>
          <p:cNvPr id="953" name="Google Shape;953;p282"/>
          <p:cNvSpPr txBox="1"/>
          <p:nvPr/>
        </p:nvSpPr>
        <p:spPr>
          <a:xfrm>
            <a:off x="1164430" y="174117"/>
            <a:ext cx="456485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92929"/>
                </a:solidFill>
                <a:latin typeface="Arial"/>
                <a:ea typeface="Arial"/>
                <a:cs typeface="Arial"/>
                <a:sym typeface="Arial"/>
              </a:rPr>
              <a:t>Top Free Apps</a:t>
            </a:r>
            <a:endParaRPr b="0" i="0" sz="1400" u="none" cap="none" strike="noStrike">
              <a:solidFill>
                <a:srgbClr val="292929"/>
              </a:solidFill>
              <a:latin typeface="Arial"/>
              <a:ea typeface="Arial"/>
              <a:cs typeface="Arial"/>
              <a:sym typeface="Arial"/>
            </a:endParaRPr>
          </a:p>
        </p:txBody>
      </p:sp>
      <p:sp>
        <p:nvSpPr>
          <p:cNvPr id="954" name="Google Shape;954;p282"/>
          <p:cNvSpPr/>
          <p:nvPr/>
        </p:nvSpPr>
        <p:spPr>
          <a:xfrm>
            <a:off x="505435" y="171911"/>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282"/>
          <p:cNvSpPr txBox="1"/>
          <p:nvPr/>
        </p:nvSpPr>
        <p:spPr>
          <a:xfrm>
            <a:off x="3797167" y="1618338"/>
            <a:ext cx="4668252" cy="1306448"/>
          </a:xfrm>
          <a:prstGeom prst="rect">
            <a:avLst/>
          </a:prstGeom>
          <a:noFill/>
          <a:ln>
            <a:noFill/>
          </a:ln>
        </p:spPr>
        <p:txBody>
          <a:bodyPr anchorCtr="0" anchor="t" bIns="45700" lIns="91425" spcFirstLastPara="1" rIns="91425" wrap="square" tIns="45700">
            <a:spAutoFit/>
          </a:bodyPr>
          <a:lstStyle/>
          <a:p>
            <a:pPr indent="-457200" lvl="0" marL="469265" marR="9525" rtl="0" algn="just">
              <a:lnSpc>
                <a:spcPct val="114999"/>
              </a:lnSpc>
              <a:spcBef>
                <a:spcPts val="0"/>
              </a:spcBef>
              <a:spcAft>
                <a:spcPts val="0"/>
              </a:spcAft>
              <a:buClr>
                <a:srgbClr val="000000"/>
              </a:buClr>
              <a:buSzPts val="1400"/>
              <a:buFont typeface="Arial"/>
              <a:buChar char="❏"/>
            </a:pPr>
            <a:r>
              <a:rPr b="0" i="0" lang="en-US" sz="1400" u="none" cap="none" strike="noStrike">
                <a:solidFill>
                  <a:srgbClr val="124F5B"/>
                </a:solidFill>
                <a:latin typeface="Verdana"/>
                <a:ea typeface="Verdana"/>
                <a:cs typeface="Verdana"/>
                <a:sym typeface="Verdana"/>
              </a:rPr>
              <a:t>There are a total of </a:t>
            </a:r>
            <a:r>
              <a:rPr b="1" i="0" lang="en-US" sz="1400" u="none" cap="none" strike="noStrike">
                <a:solidFill>
                  <a:srgbClr val="124F5B"/>
                </a:solidFill>
                <a:latin typeface="Verdana"/>
                <a:ea typeface="Verdana"/>
                <a:cs typeface="Verdana"/>
                <a:sym typeface="Verdana"/>
              </a:rPr>
              <a:t>20 </a:t>
            </a:r>
            <a:r>
              <a:rPr b="0" i="0" lang="en-US" sz="1400" u="none" cap="none" strike="noStrike">
                <a:solidFill>
                  <a:srgbClr val="124F5B"/>
                </a:solidFill>
                <a:latin typeface="Verdana"/>
                <a:ea typeface="Verdana"/>
                <a:cs typeface="Verdana"/>
                <a:sym typeface="Verdana"/>
              </a:rPr>
              <a:t>free apps  with over </a:t>
            </a:r>
            <a:r>
              <a:rPr b="1" i="0" lang="en-US" sz="1400" u="none" cap="none" strike="noStrike">
                <a:solidFill>
                  <a:srgbClr val="124F5B"/>
                </a:solidFill>
                <a:latin typeface="Verdana"/>
                <a:ea typeface="Verdana"/>
                <a:cs typeface="Verdana"/>
                <a:sym typeface="Verdana"/>
              </a:rPr>
              <a:t>one billion </a:t>
            </a:r>
            <a:r>
              <a:rPr b="0" i="0" lang="en-US" sz="1400" u="none" cap="none" strike="noStrike">
                <a:solidFill>
                  <a:srgbClr val="124F5B"/>
                </a:solidFill>
                <a:latin typeface="Verdana"/>
                <a:ea typeface="Verdana"/>
                <a:cs typeface="Verdana"/>
                <a:sym typeface="Verdana"/>
              </a:rPr>
              <a:t>installs.</a:t>
            </a:r>
            <a:endParaRPr b="0" i="0" sz="1400" u="none" cap="none" strike="noStrike">
              <a:solidFill>
                <a:srgbClr val="000000"/>
              </a:solidFill>
              <a:latin typeface="Verdana"/>
              <a:ea typeface="Verdana"/>
              <a:cs typeface="Verdana"/>
              <a:sym typeface="Verdana"/>
            </a:endParaRPr>
          </a:p>
          <a:p>
            <a:pPr indent="-457200" lvl="0" marL="469265" marR="5080" rtl="0" algn="just">
              <a:lnSpc>
                <a:spcPct val="114999"/>
              </a:lnSpc>
              <a:spcBef>
                <a:spcPts val="0"/>
              </a:spcBef>
              <a:spcAft>
                <a:spcPts val="0"/>
              </a:spcAft>
              <a:buClr>
                <a:srgbClr val="000000"/>
              </a:buClr>
              <a:buSzPts val="1400"/>
              <a:buFont typeface="Arial"/>
              <a:buChar char="❏"/>
            </a:pPr>
            <a:r>
              <a:rPr b="0" i="0" lang="en-US" sz="1400" u="none" cap="none" strike="noStrike">
                <a:solidFill>
                  <a:srgbClr val="124F5B"/>
                </a:solidFill>
                <a:latin typeface="Verdana"/>
                <a:ea typeface="Verdana"/>
                <a:cs typeface="Verdana"/>
                <a:sym typeface="Verdana"/>
              </a:rPr>
              <a:t>The top categories in which these  apps fall are </a:t>
            </a:r>
            <a:r>
              <a:rPr b="1" i="0" lang="en-US" sz="1400" u="none" cap="none" strike="noStrike">
                <a:solidFill>
                  <a:srgbClr val="124F5B"/>
                </a:solidFill>
                <a:latin typeface="Verdana"/>
                <a:ea typeface="Verdana"/>
                <a:cs typeface="Verdana"/>
                <a:sym typeface="Verdana"/>
              </a:rPr>
              <a:t>Communication</a:t>
            </a:r>
            <a:r>
              <a:rPr b="0" i="0" lang="en-US" sz="1400" u="none" cap="none" strike="noStrike">
                <a:solidFill>
                  <a:srgbClr val="124F5B"/>
                </a:solidFill>
                <a:latin typeface="Verdana"/>
                <a:ea typeface="Verdana"/>
                <a:cs typeface="Verdana"/>
                <a:sym typeface="Verdana"/>
              </a:rPr>
              <a:t>(6),  </a:t>
            </a:r>
            <a:r>
              <a:rPr b="1" i="0" lang="en-US" sz="1400" u="none" cap="none" strike="noStrike">
                <a:solidFill>
                  <a:srgbClr val="124F5B"/>
                </a:solidFill>
                <a:latin typeface="Verdana"/>
                <a:ea typeface="Verdana"/>
                <a:cs typeface="Verdana"/>
                <a:sym typeface="Verdana"/>
              </a:rPr>
              <a:t>Social</a:t>
            </a:r>
            <a:r>
              <a:rPr b="0" i="0" lang="en-US" sz="1400" u="none" cap="none" strike="noStrike">
                <a:solidFill>
                  <a:srgbClr val="124F5B"/>
                </a:solidFill>
                <a:latin typeface="Verdana"/>
                <a:ea typeface="Verdana"/>
                <a:cs typeface="Verdana"/>
                <a:sym typeface="Verdana"/>
              </a:rPr>
              <a:t>(3), </a:t>
            </a:r>
            <a:r>
              <a:rPr b="1" i="0" lang="en-US" sz="1400" u="none" cap="none" strike="noStrike">
                <a:solidFill>
                  <a:srgbClr val="124F5B"/>
                </a:solidFill>
                <a:latin typeface="Verdana"/>
                <a:ea typeface="Verdana"/>
                <a:cs typeface="Verdana"/>
                <a:sym typeface="Verdana"/>
              </a:rPr>
              <a:t>Video Players</a:t>
            </a:r>
            <a:r>
              <a:rPr b="0" i="0" lang="en-US" sz="1400" u="none" cap="none" strike="noStrike">
                <a:solidFill>
                  <a:srgbClr val="124F5B"/>
                </a:solidFill>
                <a:latin typeface="Verdana"/>
                <a:ea typeface="Verdana"/>
                <a:cs typeface="Verdana"/>
                <a:sym typeface="Verdana"/>
              </a:rPr>
              <a:t>(2), </a:t>
            </a:r>
            <a:r>
              <a:rPr b="1" i="0" lang="en-US" sz="1400" u="none" cap="none" strike="noStrike">
                <a:solidFill>
                  <a:srgbClr val="124F5B"/>
                </a:solidFill>
                <a:latin typeface="Verdana"/>
                <a:ea typeface="Verdana"/>
                <a:cs typeface="Verdana"/>
                <a:sym typeface="Verdana"/>
              </a:rPr>
              <a:t>Travel  and Local</a:t>
            </a:r>
            <a:r>
              <a:rPr b="0" i="0" lang="en-US" sz="1400" u="none" cap="none" strike="noStrike">
                <a:solidFill>
                  <a:srgbClr val="124F5B"/>
                </a:solidFill>
                <a:latin typeface="Verdana"/>
                <a:ea typeface="Verdana"/>
                <a:cs typeface="Verdana"/>
                <a:sym typeface="Verdana"/>
              </a:rPr>
              <a:t>(2).</a:t>
            </a:r>
            <a:endParaRPr b="0" i="0" sz="1400" u="none" cap="none" strike="noStrike">
              <a:solidFill>
                <a:srgbClr val="000000"/>
              </a:solidFill>
              <a:latin typeface="Verdana"/>
              <a:ea typeface="Verdana"/>
              <a:cs typeface="Verdana"/>
              <a:sym typeface="Verdana"/>
            </a:endParaRPr>
          </a:p>
        </p:txBody>
      </p:sp>
      <p:sp>
        <p:nvSpPr>
          <p:cNvPr id="956" name="Google Shape;956;p282"/>
          <p:cNvSpPr/>
          <p:nvPr/>
        </p:nvSpPr>
        <p:spPr>
          <a:xfrm>
            <a:off x="3797167" y="1520791"/>
            <a:ext cx="4668252" cy="1501542"/>
          </a:xfrm>
          <a:custGeom>
            <a:rect b="b" l="l" r="r" t="t"/>
            <a:pathLst>
              <a:path extrusionOk="0" h="1865629" w="3270250">
                <a:moveTo>
                  <a:pt x="6350" y="0"/>
                </a:moveTo>
                <a:lnTo>
                  <a:pt x="6350" y="1865376"/>
                </a:lnTo>
              </a:path>
              <a:path extrusionOk="0" h="1865629" w="3270250">
                <a:moveTo>
                  <a:pt x="3263760" y="0"/>
                </a:moveTo>
                <a:lnTo>
                  <a:pt x="3263760" y="1865376"/>
                </a:lnTo>
              </a:path>
              <a:path extrusionOk="0" h="1865629" w="3270250">
                <a:moveTo>
                  <a:pt x="0" y="6350"/>
                </a:moveTo>
                <a:lnTo>
                  <a:pt x="3270110" y="6350"/>
                </a:lnTo>
              </a:path>
              <a:path extrusionOk="0" h="1865629" w="3270250">
                <a:moveTo>
                  <a:pt x="0" y="1859026"/>
                </a:moveTo>
                <a:lnTo>
                  <a:pt x="3270110" y="1859026"/>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283"/>
          <p:cNvSpPr txBox="1"/>
          <p:nvPr/>
        </p:nvSpPr>
        <p:spPr>
          <a:xfrm>
            <a:off x="1094882" y="219131"/>
            <a:ext cx="62493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92929"/>
                </a:solidFill>
                <a:latin typeface="Arial"/>
                <a:ea typeface="Arial"/>
                <a:cs typeface="Arial"/>
                <a:sym typeface="Arial"/>
              </a:rPr>
              <a:t>Top Paid Apps Based on Revenue Generated</a:t>
            </a:r>
            <a:endParaRPr b="1" i="0" sz="2400" u="none" cap="none" strike="noStrike">
              <a:solidFill>
                <a:srgbClr val="292929"/>
              </a:solidFill>
              <a:latin typeface="Arial"/>
              <a:ea typeface="Arial"/>
              <a:cs typeface="Arial"/>
              <a:sym typeface="Arial"/>
            </a:endParaRPr>
          </a:p>
        </p:txBody>
      </p:sp>
      <p:sp>
        <p:nvSpPr>
          <p:cNvPr id="962" name="Google Shape;962;p283"/>
          <p:cNvSpPr/>
          <p:nvPr/>
        </p:nvSpPr>
        <p:spPr>
          <a:xfrm>
            <a:off x="494997" y="173889"/>
            <a:ext cx="513258" cy="50627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283"/>
          <p:cNvSpPr txBox="1"/>
          <p:nvPr/>
        </p:nvSpPr>
        <p:spPr>
          <a:xfrm>
            <a:off x="144379" y="892270"/>
            <a:ext cx="3493970" cy="4580678"/>
          </a:xfrm>
          <a:prstGeom prst="rect">
            <a:avLst/>
          </a:prstGeom>
          <a:noFill/>
          <a:ln>
            <a:noFill/>
          </a:ln>
        </p:spPr>
        <p:txBody>
          <a:bodyPr anchorCtr="0" anchor="t" bIns="45700" lIns="91425" spcFirstLastPara="1" rIns="91425" wrap="square" tIns="45700">
            <a:spAutoFit/>
          </a:bodyPr>
          <a:lstStyle/>
          <a:p>
            <a:pPr indent="-457200" lvl="0" marL="469265" marR="25400" rtl="0" algn="just">
              <a:lnSpc>
                <a:spcPct val="114999"/>
              </a:lnSpc>
              <a:spcBef>
                <a:spcPts val="0"/>
              </a:spcBef>
              <a:spcAft>
                <a:spcPts val="0"/>
              </a:spcAft>
              <a:buClr>
                <a:srgbClr val="004B53"/>
              </a:buClr>
              <a:buSzPts val="1600"/>
              <a:buFont typeface="Noto Sans Symbols"/>
              <a:buChar char="❑"/>
            </a:pPr>
            <a:r>
              <a:rPr b="0" i="0" lang="en-US" sz="1600" u="none" cap="none" strike="noStrike">
                <a:solidFill>
                  <a:srgbClr val="004B53"/>
                </a:solidFill>
                <a:latin typeface="Arial"/>
                <a:ea typeface="Arial"/>
                <a:cs typeface="Arial"/>
                <a:sym typeface="Arial"/>
              </a:rPr>
              <a:t>Revenue generated is  given by the formula:</a:t>
            </a:r>
            <a:endParaRPr b="0" i="0" sz="1400" u="none" cap="none" strike="noStrike">
              <a:solidFill>
                <a:srgbClr val="000000"/>
              </a:solidFill>
              <a:latin typeface="Arial"/>
              <a:ea typeface="Arial"/>
              <a:cs typeface="Arial"/>
              <a:sym typeface="Arial"/>
            </a:endParaRPr>
          </a:p>
          <a:p>
            <a:pPr indent="0" lvl="2" marL="12700" marR="0" rtl="0" algn="just">
              <a:lnSpc>
                <a:spcPct val="100000"/>
              </a:lnSpc>
              <a:spcBef>
                <a:spcPts val="320"/>
              </a:spcBef>
              <a:spcAft>
                <a:spcPts val="0"/>
              </a:spcAft>
              <a:buClr>
                <a:srgbClr val="000000"/>
              </a:buClr>
              <a:buSzPts val="1600"/>
              <a:buFont typeface="Arial"/>
              <a:buNone/>
            </a:pPr>
            <a:r>
              <a:rPr b="1" i="0" lang="en-US" sz="1600" u="none" cap="none" strike="noStrike">
                <a:solidFill>
                  <a:srgbClr val="004B53"/>
                </a:solidFill>
                <a:latin typeface="Arial"/>
                <a:ea typeface="Arial"/>
                <a:cs typeface="Arial"/>
                <a:sym typeface="Arial"/>
              </a:rPr>
              <a:t>         Revenue  =    Installs *   Price</a:t>
            </a:r>
            <a:endParaRPr b="0" i="0" sz="1400" u="none" cap="none" strike="noStrike">
              <a:solidFill>
                <a:srgbClr val="000000"/>
              </a:solidFill>
              <a:latin typeface="Arial"/>
              <a:ea typeface="Arial"/>
              <a:cs typeface="Arial"/>
              <a:sym typeface="Arial"/>
            </a:endParaRPr>
          </a:p>
          <a:p>
            <a:pPr indent="-457200" lvl="0" marL="469265" marR="5080" rtl="0" algn="just">
              <a:lnSpc>
                <a:spcPct val="114999"/>
              </a:lnSpc>
              <a:spcBef>
                <a:spcPts val="0"/>
              </a:spcBef>
              <a:spcAft>
                <a:spcPts val="0"/>
              </a:spcAft>
              <a:buClr>
                <a:srgbClr val="004B53"/>
              </a:buClr>
              <a:buSzPts val="1600"/>
              <a:buFont typeface="Noto Sans Symbols"/>
              <a:buChar char="❑"/>
            </a:pPr>
            <a:r>
              <a:rPr b="0" i="0" lang="en-US" sz="1600" u="none" cap="none" strike="noStrike">
                <a:solidFill>
                  <a:srgbClr val="004B53"/>
                </a:solidFill>
                <a:latin typeface="Arial"/>
                <a:ea typeface="Arial"/>
                <a:cs typeface="Arial"/>
                <a:sym typeface="Arial"/>
              </a:rPr>
              <a:t>Note that in this case,  revenue refers to the  money earned only from  paid app installs.</a:t>
            </a:r>
            <a:endParaRPr b="0" i="0" sz="1400" u="none" cap="none" strike="noStrike">
              <a:solidFill>
                <a:srgbClr val="000000"/>
              </a:solidFill>
              <a:latin typeface="Arial"/>
              <a:ea typeface="Arial"/>
              <a:cs typeface="Arial"/>
              <a:sym typeface="Arial"/>
            </a:endParaRPr>
          </a:p>
          <a:p>
            <a:pPr indent="-457200" lvl="0" marL="469265" marR="20320" rtl="0" algn="just">
              <a:lnSpc>
                <a:spcPct val="114999"/>
              </a:lnSpc>
              <a:spcBef>
                <a:spcPts val="0"/>
              </a:spcBef>
              <a:spcAft>
                <a:spcPts val="0"/>
              </a:spcAft>
              <a:buClr>
                <a:srgbClr val="004B53"/>
              </a:buClr>
              <a:buSzPts val="1600"/>
              <a:buFont typeface="Noto Sans Symbols"/>
              <a:buChar char="❑"/>
            </a:pPr>
            <a:r>
              <a:rPr b="0" i="0" lang="en-US" sz="1600" u="none" cap="none" strike="noStrike">
                <a:solidFill>
                  <a:srgbClr val="004B53"/>
                </a:solidFill>
                <a:latin typeface="Arial"/>
                <a:ea typeface="Arial"/>
                <a:cs typeface="Arial"/>
                <a:sym typeface="Arial"/>
              </a:rPr>
              <a:t>The top categories in  which these apps fall are  </a:t>
            </a:r>
            <a:r>
              <a:rPr b="1" i="0" lang="en-US" sz="1600" u="none" cap="none" strike="noStrike">
                <a:solidFill>
                  <a:srgbClr val="004B53"/>
                </a:solidFill>
                <a:latin typeface="Arial"/>
                <a:ea typeface="Arial"/>
                <a:cs typeface="Arial"/>
                <a:sym typeface="Arial"/>
              </a:rPr>
              <a:t>Lifestyle</a:t>
            </a:r>
            <a:r>
              <a:rPr b="0" i="0" lang="en-US" sz="1600" u="none" cap="none" strike="noStrike">
                <a:solidFill>
                  <a:srgbClr val="004B53"/>
                </a:solidFill>
                <a:latin typeface="Arial"/>
                <a:ea typeface="Arial"/>
                <a:cs typeface="Arial"/>
                <a:sym typeface="Arial"/>
              </a:rPr>
              <a:t>(5), </a:t>
            </a:r>
            <a:r>
              <a:rPr b="1" i="0" lang="en-US" sz="1600" u="none" cap="none" strike="noStrike">
                <a:solidFill>
                  <a:srgbClr val="004B53"/>
                </a:solidFill>
                <a:latin typeface="Arial"/>
                <a:ea typeface="Arial"/>
                <a:cs typeface="Arial"/>
                <a:sym typeface="Arial"/>
              </a:rPr>
              <a:t>Family</a:t>
            </a:r>
            <a:r>
              <a:rPr b="0" i="0" lang="en-US" sz="1600" u="none" cap="none" strike="noStrike">
                <a:solidFill>
                  <a:srgbClr val="004B53"/>
                </a:solidFill>
                <a:latin typeface="Arial"/>
                <a:ea typeface="Arial"/>
                <a:cs typeface="Arial"/>
                <a:sym typeface="Arial"/>
              </a:rPr>
              <a:t>(5),  </a:t>
            </a:r>
            <a:r>
              <a:rPr b="1" i="0" lang="en-US" sz="1600" u="none" cap="none" strike="noStrike">
                <a:solidFill>
                  <a:srgbClr val="004B53"/>
                </a:solidFill>
                <a:latin typeface="Arial"/>
                <a:ea typeface="Arial"/>
                <a:cs typeface="Arial"/>
                <a:sym typeface="Arial"/>
              </a:rPr>
              <a:t>and Game</a:t>
            </a:r>
            <a:r>
              <a:rPr b="0" i="0" lang="en-US" sz="1600" u="none" cap="none" strike="noStrike">
                <a:solidFill>
                  <a:srgbClr val="004B53"/>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a:p>
            <a:pPr indent="-457200" lvl="0" marL="469265" marR="5080" rtl="0" algn="just">
              <a:lnSpc>
                <a:spcPct val="114999"/>
              </a:lnSpc>
              <a:spcBef>
                <a:spcPts val="100"/>
              </a:spcBef>
              <a:spcAft>
                <a:spcPts val="0"/>
              </a:spcAft>
              <a:buClr>
                <a:srgbClr val="004B53"/>
              </a:buClr>
              <a:buSzPts val="1600"/>
              <a:buFont typeface="Noto Sans Symbols"/>
              <a:buChar char="❑"/>
            </a:pPr>
            <a:r>
              <a:rPr b="1" i="0" lang="en-US" sz="1600" u="none" cap="none" strike="noStrike">
                <a:solidFill>
                  <a:srgbClr val="004B53"/>
                </a:solidFill>
                <a:latin typeface="Arial"/>
                <a:ea typeface="Arial"/>
                <a:cs typeface="Arial"/>
                <a:sym typeface="Arial"/>
              </a:rPr>
              <a:t>Minecraft</a:t>
            </a:r>
            <a:r>
              <a:rPr b="0" i="0" lang="en-US" sz="1600" u="none" cap="none" strike="noStrike">
                <a:solidFill>
                  <a:srgbClr val="004B53"/>
                </a:solidFill>
                <a:latin typeface="Arial"/>
                <a:ea typeface="Arial"/>
                <a:cs typeface="Arial"/>
                <a:sym typeface="Arial"/>
              </a:rPr>
              <a:t>, </a:t>
            </a:r>
            <a:r>
              <a:rPr b="1" i="0" lang="en-US" sz="1600" u="none" cap="none" strike="noStrike">
                <a:solidFill>
                  <a:srgbClr val="004B53"/>
                </a:solidFill>
                <a:latin typeface="Arial"/>
                <a:ea typeface="Arial"/>
                <a:cs typeface="Arial"/>
                <a:sym typeface="Arial"/>
              </a:rPr>
              <a:t>I am rich</a:t>
            </a:r>
            <a:r>
              <a:rPr b="0" i="0" lang="en-US" sz="1600" u="none" cap="none" strike="noStrike">
                <a:solidFill>
                  <a:srgbClr val="004B53"/>
                </a:solidFill>
                <a:latin typeface="Arial"/>
                <a:ea typeface="Arial"/>
                <a:cs typeface="Arial"/>
                <a:sym typeface="Arial"/>
              </a:rPr>
              <a:t>, and </a:t>
            </a:r>
            <a:r>
              <a:rPr b="1" i="0" lang="en-US" sz="1600" u="none" cap="none" strike="noStrike">
                <a:solidFill>
                  <a:srgbClr val="004B53"/>
                </a:solidFill>
                <a:latin typeface="Arial"/>
                <a:ea typeface="Arial"/>
                <a:cs typeface="Arial"/>
                <a:sym typeface="Arial"/>
              </a:rPr>
              <a:t>I am  rich premium </a:t>
            </a:r>
            <a:r>
              <a:rPr b="0" i="0" lang="en-US" sz="1600" u="none" cap="none" strike="noStrike">
                <a:solidFill>
                  <a:srgbClr val="004B53"/>
                </a:solidFill>
                <a:latin typeface="Arial"/>
                <a:ea typeface="Arial"/>
                <a:cs typeface="Arial"/>
                <a:sym typeface="Arial"/>
              </a:rPr>
              <a:t>are the top paid  apps based on revenue  generated.</a:t>
            </a:r>
            <a:endParaRPr b="0" i="0" sz="1600" u="none" cap="none" strike="noStrike">
              <a:solidFill>
                <a:srgbClr val="004B53"/>
              </a:solidFill>
              <a:latin typeface="Arial"/>
              <a:ea typeface="Arial"/>
              <a:cs typeface="Arial"/>
              <a:sym typeface="Arial"/>
            </a:endParaRPr>
          </a:p>
          <a:p>
            <a:pPr indent="-457200" lvl="0" marL="469265" marR="14604" rtl="0" algn="just">
              <a:lnSpc>
                <a:spcPct val="114999"/>
              </a:lnSpc>
              <a:spcBef>
                <a:spcPts val="0"/>
              </a:spcBef>
              <a:spcAft>
                <a:spcPts val="0"/>
              </a:spcAft>
              <a:buClr>
                <a:srgbClr val="004B53"/>
              </a:buClr>
              <a:buSzPts val="1600"/>
              <a:buFont typeface="Noto Sans Symbols"/>
              <a:buChar char="❑"/>
            </a:pPr>
            <a:r>
              <a:rPr b="1" i="0" lang="en-US" sz="1600" u="none" cap="none" strike="noStrike">
                <a:solidFill>
                  <a:srgbClr val="004B53"/>
                </a:solidFill>
                <a:latin typeface="Arial"/>
                <a:ea typeface="Arial"/>
                <a:cs typeface="Arial"/>
                <a:sym typeface="Arial"/>
              </a:rPr>
              <a:t>Minecraft </a:t>
            </a:r>
            <a:r>
              <a:rPr b="0" i="0" lang="en-US" sz="1600" u="none" cap="none" strike="noStrike">
                <a:solidFill>
                  <a:srgbClr val="004B53"/>
                </a:solidFill>
                <a:latin typeface="Arial"/>
                <a:ea typeface="Arial"/>
                <a:cs typeface="Arial"/>
                <a:sym typeface="Arial"/>
              </a:rPr>
              <a:t>is the only app that  has over </a:t>
            </a:r>
            <a:r>
              <a:rPr b="1" i="0" lang="en-US" sz="1600" u="none" cap="none" strike="noStrike">
                <a:solidFill>
                  <a:srgbClr val="004B53"/>
                </a:solidFill>
                <a:latin typeface="Arial"/>
                <a:ea typeface="Arial"/>
                <a:cs typeface="Arial"/>
                <a:sym typeface="Arial"/>
              </a:rPr>
              <a:t>10  M  </a:t>
            </a:r>
            <a:r>
              <a:rPr b="0" i="0" lang="en-US" sz="1600" u="none" cap="none" strike="noStrike">
                <a:solidFill>
                  <a:srgbClr val="004B53"/>
                </a:solidFill>
                <a:latin typeface="Arial"/>
                <a:ea typeface="Arial"/>
                <a:cs typeface="Arial"/>
                <a:sym typeface="Arial"/>
              </a:rPr>
              <a:t>installs.</a:t>
            </a:r>
            <a:endParaRPr b="0" i="0" sz="1400" u="none" cap="none" strike="noStrike">
              <a:solidFill>
                <a:srgbClr val="000000"/>
              </a:solidFill>
              <a:latin typeface="Arial"/>
              <a:ea typeface="Arial"/>
              <a:cs typeface="Arial"/>
              <a:sym typeface="Arial"/>
            </a:endParaRPr>
          </a:p>
          <a:p>
            <a:pPr indent="-368300" lvl="0" marL="469265" marR="20320" rtl="0" algn="just">
              <a:lnSpc>
                <a:spcPct val="114999"/>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283"/>
          <p:cNvSpPr/>
          <p:nvPr/>
        </p:nvSpPr>
        <p:spPr>
          <a:xfrm>
            <a:off x="144380" y="891636"/>
            <a:ext cx="3493970" cy="4251864"/>
          </a:xfrm>
          <a:custGeom>
            <a:rect b="b" l="l" r="r" t="t"/>
            <a:pathLst>
              <a:path extrusionOk="0" h="1865629" w="3270250">
                <a:moveTo>
                  <a:pt x="6350" y="0"/>
                </a:moveTo>
                <a:lnTo>
                  <a:pt x="6350" y="1865376"/>
                </a:lnTo>
              </a:path>
              <a:path extrusionOk="0" h="1865629" w="3270250">
                <a:moveTo>
                  <a:pt x="3263760" y="0"/>
                </a:moveTo>
                <a:lnTo>
                  <a:pt x="3263760" y="1865376"/>
                </a:lnTo>
              </a:path>
              <a:path extrusionOk="0" h="1865629" w="3270250">
                <a:moveTo>
                  <a:pt x="0" y="6350"/>
                </a:moveTo>
                <a:lnTo>
                  <a:pt x="3270110" y="6350"/>
                </a:lnTo>
              </a:path>
              <a:path extrusionOk="0" h="1865629" w="3270250">
                <a:moveTo>
                  <a:pt x="0" y="1859026"/>
                </a:moveTo>
                <a:lnTo>
                  <a:pt x="3270110" y="1859026"/>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5" name="Google Shape;965;p283"/>
          <p:cNvPicPr preferRelativeResize="0"/>
          <p:nvPr/>
        </p:nvPicPr>
        <p:blipFill rotWithShape="1">
          <a:blip r:embed="rId4">
            <a:alphaModFix/>
          </a:blip>
          <a:srcRect b="0" l="0" r="0" t="0"/>
          <a:stretch/>
        </p:blipFill>
        <p:spPr>
          <a:xfrm>
            <a:off x="3724975" y="1085683"/>
            <a:ext cx="5419025" cy="3863769"/>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a:effectLst>
            <a:reflection blurRad="0" dir="5400000" dist="5000" endA="0" endPos="28000" kx="0" rotWithShape="0" algn="bl" stA="33000" stPos="0" sy="-100000" ky="0"/>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269"/>
          <p:cNvSpPr txBox="1"/>
          <p:nvPr>
            <p:ph type="title"/>
          </p:nvPr>
        </p:nvSpPr>
        <p:spPr>
          <a:xfrm>
            <a:off x="1435100" y="447802"/>
            <a:ext cx="7044000" cy="3822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100"/>
              </a:spcBef>
              <a:spcAft>
                <a:spcPts val="0"/>
              </a:spcAft>
              <a:buSzPts val="1800"/>
              <a:buNone/>
            </a:pPr>
            <a:r>
              <a:rPr b="1" lang="en-US" sz="2400">
                <a:latin typeface="Arial"/>
                <a:ea typeface="Arial"/>
                <a:cs typeface="Arial"/>
                <a:sym typeface="Arial"/>
              </a:rPr>
              <a:t>WHY ANALYZE THE GOOGLE PLAY  STORE?</a:t>
            </a:r>
            <a:endParaRPr b="1" sz="2400">
              <a:latin typeface="Arial"/>
              <a:ea typeface="Arial"/>
              <a:cs typeface="Arial"/>
              <a:sym typeface="Arial"/>
            </a:endParaRPr>
          </a:p>
        </p:txBody>
      </p:sp>
      <p:sp>
        <p:nvSpPr>
          <p:cNvPr id="788" name="Google Shape;788;p269"/>
          <p:cNvSpPr txBox="1"/>
          <p:nvPr/>
        </p:nvSpPr>
        <p:spPr>
          <a:xfrm>
            <a:off x="2135251" y="3167253"/>
            <a:ext cx="2499360" cy="128778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What makes an App  popular? Can we predict  how popular it’s going to  be?</a:t>
            </a:r>
            <a:endParaRPr b="0" i="0" sz="1800" u="none" cap="none" strike="noStrike">
              <a:solidFill>
                <a:srgbClr val="000000"/>
              </a:solidFill>
              <a:latin typeface="Arial"/>
              <a:ea typeface="Arial"/>
              <a:cs typeface="Arial"/>
              <a:sym typeface="Arial"/>
            </a:endParaRPr>
          </a:p>
        </p:txBody>
      </p:sp>
      <p:sp>
        <p:nvSpPr>
          <p:cNvPr id="789" name="Google Shape;789;p269"/>
          <p:cNvSpPr txBox="1"/>
          <p:nvPr/>
        </p:nvSpPr>
        <p:spPr>
          <a:xfrm>
            <a:off x="2213610" y="1528064"/>
            <a:ext cx="1929764" cy="848994"/>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Mobile App Market  is set to grow 20%  by 2023</a:t>
            </a:r>
            <a:endParaRPr b="0" i="0" sz="1800" u="none" cap="none" strike="noStrike">
              <a:solidFill>
                <a:srgbClr val="000000"/>
              </a:solidFill>
              <a:latin typeface="Arial"/>
              <a:ea typeface="Arial"/>
              <a:cs typeface="Arial"/>
              <a:sym typeface="Arial"/>
            </a:endParaRPr>
          </a:p>
        </p:txBody>
      </p:sp>
      <p:sp>
        <p:nvSpPr>
          <p:cNvPr id="790" name="Google Shape;790;p269"/>
          <p:cNvSpPr txBox="1"/>
          <p:nvPr/>
        </p:nvSpPr>
        <p:spPr>
          <a:xfrm>
            <a:off x="6053454" y="1528064"/>
            <a:ext cx="2108200" cy="848994"/>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Android Apps  comprise 90% of the  Mobile App Market</a:t>
            </a:r>
            <a:endParaRPr b="0" i="0" sz="1800" u="none" cap="none" strike="noStrike">
              <a:solidFill>
                <a:srgbClr val="000000"/>
              </a:solidFill>
              <a:latin typeface="Arial"/>
              <a:ea typeface="Arial"/>
              <a:cs typeface="Arial"/>
              <a:sym typeface="Arial"/>
            </a:endParaRPr>
          </a:p>
        </p:txBody>
      </p:sp>
      <p:sp>
        <p:nvSpPr>
          <p:cNvPr id="791" name="Google Shape;791;p269"/>
          <p:cNvSpPr txBox="1"/>
          <p:nvPr/>
        </p:nvSpPr>
        <p:spPr>
          <a:xfrm>
            <a:off x="6053454" y="3136899"/>
            <a:ext cx="2425700" cy="128778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What are some  interesting patterns in  user behavior related to  app usage &amp; feedback</a:t>
            </a:r>
            <a:r>
              <a:rPr b="0" i="0" lang="en-US" sz="1800" u="none" cap="none" strike="noStrike">
                <a:solidFill>
                  <a:srgbClr val="FFFFFF"/>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792" name="Google Shape;792;p269"/>
          <p:cNvSpPr/>
          <p:nvPr/>
        </p:nvSpPr>
        <p:spPr>
          <a:xfrm>
            <a:off x="943355" y="1420367"/>
            <a:ext cx="960119" cy="96164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269"/>
          <p:cNvSpPr/>
          <p:nvPr/>
        </p:nvSpPr>
        <p:spPr>
          <a:xfrm>
            <a:off x="4919471" y="3182111"/>
            <a:ext cx="926591" cy="92811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269"/>
          <p:cNvSpPr/>
          <p:nvPr/>
        </p:nvSpPr>
        <p:spPr>
          <a:xfrm>
            <a:off x="943355" y="3157727"/>
            <a:ext cx="960119" cy="96012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269"/>
          <p:cNvSpPr/>
          <p:nvPr/>
        </p:nvSpPr>
        <p:spPr>
          <a:xfrm>
            <a:off x="4791455" y="1447800"/>
            <a:ext cx="961644" cy="96011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6" name="Google Shape;796;p269"/>
          <p:cNvGrpSpPr/>
          <p:nvPr/>
        </p:nvGrpSpPr>
        <p:grpSpPr>
          <a:xfrm>
            <a:off x="538542" y="321949"/>
            <a:ext cx="809244" cy="809244"/>
            <a:chOff x="478536" y="263652"/>
            <a:chExt cx="809244" cy="809244"/>
          </a:xfrm>
        </p:grpSpPr>
        <p:sp>
          <p:nvSpPr>
            <p:cNvPr id="797" name="Google Shape;797;p269"/>
            <p:cNvSpPr/>
            <p:nvPr/>
          </p:nvSpPr>
          <p:spPr>
            <a:xfrm>
              <a:off x="478536" y="263652"/>
              <a:ext cx="809244" cy="80924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269"/>
            <p:cNvSpPr/>
            <p:nvPr/>
          </p:nvSpPr>
          <p:spPr>
            <a:xfrm>
              <a:off x="537972" y="303276"/>
              <a:ext cx="694944" cy="69646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284"/>
          <p:cNvSpPr txBox="1"/>
          <p:nvPr/>
        </p:nvSpPr>
        <p:spPr>
          <a:xfrm>
            <a:off x="1163653" y="258808"/>
            <a:ext cx="324146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92929"/>
                </a:solidFill>
                <a:latin typeface="Arial"/>
                <a:ea typeface="Arial"/>
                <a:cs typeface="Arial"/>
                <a:sym typeface="Arial"/>
              </a:rPr>
              <a:t>App Size Analysis</a:t>
            </a:r>
            <a:endParaRPr b="0" i="0" sz="1400" u="none" cap="none" strike="noStrike">
              <a:solidFill>
                <a:srgbClr val="292929"/>
              </a:solidFill>
              <a:latin typeface="Arial"/>
              <a:ea typeface="Arial"/>
              <a:cs typeface="Arial"/>
              <a:sym typeface="Arial"/>
            </a:endParaRPr>
          </a:p>
        </p:txBody>
      </p:sp>
      <p:sp>
        <p:nvSpPr>
          <p:cNvPr id="971" name="Google Shape;971;p284"/>
          <p:cNvSpPr/>
          <p:nvPr/>
        </p:nvSpPr>
        <p:spPr>
          <a:xfrm>
            <a:off x="554849" y="258809"/>
            <a:ext cx="513258" cy="50627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72" name="Google Shape;972;p284"/>
          <p:cNvPicPr preferRelativeResize="0"/>
          <p:nvPr/>
        </p:nvPicPr>
        <p:blipFill rotWithShape="1">
          <a:blip r:embed="rId4">
            <a:alphaModFix/>
          </a:blip>
          <a:srcRect b="0" l="0" r="0" t="0"/>
          <a:stretch/>
        </p:blipFill>
        <p:spPr>
          <a:xfrm>
            <a:off x="2252956" y="1146164"/>
            <a:ext cx="18000" cy="18000"/>
          </a:xfrm>
          <a:prstGeom prst="rect">
            <a:avLst/>
          </a:prstGeom>
          <a:noFill/>
          <a:ln>
            <a:noFill/>
          </a:ln>
        </p:spPr>
      </p:pic>
      <p:pic>
        <p:nvPicPr>
          <p:cNvPr id="973" name="Google Shape;973;p284"/>
          <p:cNvPicPr preferRelativeResize="0"/>
          <p:nvPr/>
        </p:nvPicPr>
        <p:blipFill rotWithShape="1">
          <a:blip r:embed="rId5">
            <a:alphaModFix/>
          </a:blip>
          <a:srcRect b="0" l="0" r="0" t="0"/>
          <a:stretch/>
        </p:blipFill>
        <p:spPr>
          <a:xfrm>
            <a:off x="2427916" y="2291324"/>
            <a:ext cx="25920" cy="18000"/>
          </a:xfrm>
          <a:prstGeom prst="rect">
            <a:avLst/>
          </a:prstGeom>
          <a:noFill/>
          <a:ln>
            <a:noFill/>
          </a:ln>
        </p:spPr>
      </p:pic>
      <p:sp>
        <p:nvSpPr>
          <p:cNvPr id="974" name="Google Shape;974;p284"/>
          <p:cNvSpPr txBox="1"/>
          <p:nvPr/>
        </p:nvSpPr>
        <p:spPr>
          <a:xfrm>
            <a:off x="0" y="939599"/>
            <a:ext cx="4405119" cy="1384995"/>
          </a:xfrm>
          <a:prstGeom prst="rect">
            <a:avLst/>
          </a:prstGeom>
          <a:noFill/>
          <a:ln>
            <a:noFill/>
          </a:ln>
        </p:spPr>
        <p:txBody>
          <a:bodyPr anchorCtr="0" anchor="t" bIns="45700" lIns="91425" spcFirstLastPara="1" rIns="91425" wrap="square" tIns="45700">
            <a:spAutoFit/>
          </a:bodyPr>
          <a:lstStyle/>
          <a:p>
            <a:pPr indent="-457200" lvl="0" marL="469265" marR="11430" rtl="0" algn="just">
              <a:lnSpc>
                <a:spcPct val="100000"/>
              </a:lnSpc>
              <a:spcBef>
                <a:spcPts val="0"/>
              </a:spcBef>
              <a:spcAft>
                <a:spcPts val="0"/>
              </a:spcAft>
              <a:buClr>
                <a:srgbClr val="000000"/>
              </a:buClr>
              <a:buSzPts val="1200"/>
              <a:buFont typeface="Arial"/>
              <a:buChar char="❏"/>
            </a:pPr>
            <a:r>
              <a:rPr b="0" i="0" lang="en-US" sz="1200" u="none" cap="none" strike="noStrike">
                <a:solidFill>
                  <a:srgbClr val="124F5B"/>
                </a:solidFill>
                <a:latin typeface="Arial"/>
                <a:ea typeface="Arial"/>
                <a:cs typeface="Arial"/>
                <a:sym typeface="Arial"/>
              </a:rPr>
              <a:t>The apps are categorized  based on its size between</a:t>
            </a:r>
            <a:endParaRPr b="0" i="0" sz="1200" u="none" cap="none" strike="noStrike">
              <a:solidFill>
                <a:srgbClr val="000000"/>
              </a:solidFill>
              <a:latin typeface="Arial"/>
              <a:ea typeface="Arial"/>
              <a:cs typeface="Arial"/>
              <a:sym typeface="Arial"/>
            </a:endParaRPr>
          </a:p>
          <a:p>
            <a:pPr indent="0" lvl="0" marL="469265" marR="5080" rtl="0" algn="just">
              <a:lnSpc>
                <a:spcPct val="100000"/>
              </a:lnSpc>
              <a:spcBef>
                <a:spcPts val="0"/>
              </a:spcBef>
              <a:spcAft>
                <a:spcPts val="0"/>
              </a:spcAft>
              <a:buClr>
                <a:srgbClr val="000000"/>
              </a:buClr>
              <a:buSzPts val="1200"/>
              <a:buFont typeface="Arial"/>
              <a:buNone/>
            </a:pPr>
            <a:r>
              <a:rPr b="0" i="0" lang="en-US" sz="1200" u="none" cap="none" strike="noStrike">
                <a:solidFill>
                  <a:srgbClr val="124F5B"/>
                </a:solidFill>
                <a:latin typeface="Arial"/>
                <a:ea typeface="Arial"/>
                <a:cs typeface="Arial"/>
                <a:sym typeface="Arial"/>
              </a:rPr>
              <a:t>~0    to 100 MB in the  intervals of 10  MB each.</a:t>
            </a:r>
            <a:endParaRPr b="0" i="0" sz="1200" u="none" cap="none" strike="noStrike">
              <a:solidFill>
                <a:srgbClr val="000000"/>
              </a:solidFill>
              <a:latin typeface="Arial"/>
              <a:ea typeface="Arial"/>
              <a:cs typeface="Arial"/>
              <a:sym typeface="Arial"/>
            </a:endParaRPr>
          </a:p>
          <a:p>
            <a:pPr indent="-457200" lvl="0" marL="469265" marR="6985" rtl="0" algn="just">
              <a:lnSpc>
                <a:spcPct val="100000"/>
              </a:lnSpc>
              <a:spcBef>
                <a:spcPts val="0"/>
              </a:spcBef>
              <a:spcAft>
                <a:spcPts val="0"/>
              </a:spcAft>
              <a:buClr>
                <a:srgbClr val="000000"/>
              </a:buClr>
              <a:buSzPts val="1200"/>
              <a:buFont typeface="Arial"/>
              <a:buChar char="❏"/>
            </a:pPr>
            <a:r>
              <a:rPr b="0" i="0" lang="en-US" sz="1200" u="none" cap="none" strike="noStrike">
                <a:solidFill>
                  <a:srgbClr val="124F5B"/>
                </a:solidFill>
                <a:latin typeface="Arial"/>
                <a:ea typeface="Arial"/>
                <a:cs typeface="Arial"/>
                <a:sym typeface="Arial"/>
              </a:rPr>
              <a:t>The total number of apps in  each size category  indicates the                                  </a:t>
            </a:r>
            <a:r>
              <a:rPr b="1" i="0" lang="en-US" sz="1200" u="none" cap="none" strike="noStrike">
                <a:solidFill>
                  <a:srgbClr val="124F5B"/>
                </a:solidFill>
                <a:latin typeface="Arial"/>
                <a:ea typeface="Arial"/>
                <a:cs typeface="Arial"/>
                <a:sym typeface="Arial"/>
              </a:rPr>
              <a:t>competition</a:t>
            </a:r>
            <a:r>
              <a:rPr b="0" i="0" lang="en-US" sz="1200" u="none" cap="none" strike="noStrike">
                <a:solidFill>
                  <a:srgbClr val="124F5B"/>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a:p>
            <a:pPr indent="-457200" lvl="0" marL="469265" marR="47625" rtl="0" algn="just">
              <a:lnSpc>
                <a:spcPct val="100000"/>
              </a:lnSpc>
              <a:spcBef>
                <a:spcPts val="0"/>
              </a:spcBef>
              <a:spcAft>
                <a:spcPts val="0"/>
              </a:spcAft>
              <a:buClr>
                <a:srgbClr val="000000"/>
              </a:buClr>
              <a:buSzPts val="1200"/>
              <a:buFont typeface="Arial"/>
              <a:buChar char="❏"/>
            </a:pPr>
            <a:r>
              <a:rPr b="0" i="0" lang="en-US" sz="1200" u="none" cap="none" strike="noStrike">
                <a:solidFill>
                  <a:srgbClr val="124F5B"/>
                </a:solidFill>
                <a:latin typeface="Arial"/>
                <a:ea typeface="Arial"/>
                <a:cs typeface="Arial"/>
                <a:sym typeface="Arial"/>
              </a:rPr>
              <a:t>Average number of </a:t>
            </a:r>
            <a:r>
              <a:rPr b="1" i="0" lang="en-US" sz="1200" u="none" cap="none" strike="noStrike">
                <a:solidFill>
                  <a:srgbClr val="124F5B"/>
                </a:solidFill>
                <a:latin typeface="Arial"/>
                <a:ea typeface="Arial"/>
                <a:cs typeface="Arial"/>
                <a:sym typeface="Arial"/>
              </a:rPr>
              <a:t>user  reviews  </a:t>
            </a:r>
            <a:r>
              <a:rPr b="0" i="0" lang="en-US" sz="1200" u="none" cap="none" strike="noStrike">
                <a:solidFill>
                  <a:srgbClr val="124F5B"/>
                </a:solidFill>
                <a:latin typeface="Arial"/>
                <a:ea typeface="Arial"/>
                <a:cs typeface="Arial"/>
                <a:sym typeface="Arial"/>
              </a:rPr>
              <a:t>and  </a:t>
            </a:r>
            <a:r>
              <a:rPr b="1" i="0" lang="en-US" sz="1200" u="none" cap="none" strike="noStrike">
                <a:solidFill>
                  <a:srgbClr val="124F5B"/>
                </a:solidFill>
                <a:latin typeface="Arial"/>
                <a:ea typeface="Arial"/>
                <a:cs typeface="Arial"/>
                <a:sym typeface="Arial"/>
              </a:rPr>
              <a:t>average app installs</a:t>
            </a:r>
            <a:r>
              <a:rPr b="0" i="0" lang="en-US" sz="1200" u="none" cap="none" strike="noStrike">
                <a:solidFill>
                  <a:srgbClr val="124F5B"/>
                </a:solidFill>
                <a:latin typeface="Arial"/>
                <a:ea typeface="Arial"/>
                <a:cs typeface="Arial"/>
                <a:sym typeface="Arial"/>
              </a:rPr>
              <a:t> in each size category indicates the </a:t>
            </a:r>
            <a:r>
              <a:rPr b="1" i="0" lang="en-US" sz="1200" u="none" cap="none" strike="noStrike">
                <a:solidFill>
                  <a:srgbClr val="124F5B"/>
                </a:solidFill>
                <a:latin typeface="Arial"/>
                <a:ea typeface="Arial"/>
                <a:cs typeface="Arial"/>
                <a:sym typeface="Arial"/>
              </a:rPr>
              <a:t>popularity </a:t>
            </a:r>
            <a:r>
              <a:rPr b="0" i="0" lang="en-US" sz="1200" u="none" cap="none" strike="noStrike">
                <a:solidFill>
                  <a:srgbClr val="124F5B"/>
                </a:solidFill>
                <a:latin typeface="Arial"/>
                <a:ea typeface="Arial"/>
                <a:cs typeface="Arial"/>
                <a:sym typeface="Arial"/>
              </a:rPr>
              <a:t>of the respective app.</a:t>
            </a:r>
            <a:endParaRPr b="0" i="0" sz="1200" u="none" cap="none" strike="noStrike">
              <a:solidFill>
                <a:srgbClr val="000000"/>
              </a:solidFill>
              <a:latin typeface="Arial"/>
              <a:ea typeface="Arial"/>
              <a:cs typeface="Arial"/>
              <a:sym typeface="Arial"/>
            </a:endParaRPr>
          </a:p>
        </p:txBody>
      </p:sp>
      <p:pic>
        <p:nvPicPr>
          <p:cNvPr id="975" name="Google Shape;975;p284"/>
          <p:cNvPicPr preferRelativeResize="0"/>
          <p:nvPr/>
        </p:nvPicPr>
        <p:blipFill rotWithShape="1">
          <a:blip r:embed="rId6">
            <a:alphaModFix/>
          </a:blip>
          <a:srcRect b="0" l="0" r="0" t="0"/>
          <a:stretch/>
        </p:blipFill>
        <p:spPr>
          <a:xfrm>
            <a:off x="4439039" y="39612"/>
            <a:ext cx="4073012" cy="2532138"/>
          </a:xfrm>
          <a:prstGeom prst="rect">
            <a:avLst/>
          </a:prstGeom>
          <a:noFill/>
          <a:ln>
            <a:noFill/>
          </a:ln>
          <a:effectLst>
            <a:outerShdw blurRad="107950" algn="ctr" dir="5400000" dist="12700">
              <a:srgbClr val="000000"/>
            </a:outerShdw>
          </a:effectLst>
        </p:spPr>
      </p:pic>
      <p:pic>
        <p:nvPicPr>
          <p:cNvPr id="976" name="Google Shape;976;p284"/>
          <p:cNvPicPr preferRelativeResize="0"/>
          <p:nvPr/>
        </p:nvPicPr>
        <p:blipFill rotWithShape="1">
          <a:blip r:embed="rId7">
            <a:alphaModFix/>
          </a:blip>
          <a:srcRect b="0" l="0" r="0" t="0"/>
          <a:stretch/>
        </p:blipFill>
        <p:spPr>
          <a:xfrm>
            <a:off x="4405119" y="2630025"/>
            <a:ext cx="4662681" cy="2513476"/>
          </a:xfrm>
          <a:prstGeom prst="rect">
            <a:avLst/>
          </a:prstGeom>
          <a:noFill/>
          <a:ln>
            <a:noFill/>
          </a:ln>
        </p:spPr>
      </p:pic>
      <p:pic>
        <p:nvPicPr>
          <p:cNvPr id="977" name="Google Shape;977;p284"/>
          <p:cNvPicPr preferRelativeResize="0"/>
          <p:nvPr/>
        </p:nvPicPr>
        <p:blipFill rotWithShape="1">
          <a:blip r:embed="rId8">
            <a:alphaModFix/>
          </a:blip>
          <a:srcRect b="0" l="0" r="0" t="0"/>
          <a:stretch/>
        </p:blipFill>
        <p:spPr>
          <a:xfrm>
            <a:off x="-26938" y="2538009"/>
            <a:ext cx="4395346" cy="2559452"/>
          </a:xfrm>
          <a:prstGeom prst="rect">
            <a:avLst/>
          </a:prstGeom>
          <a:noFill/>
          <a:ln>
            <a:noFill/>
          </a:ln>
        </p:spPr>
      </p:pic>
      <p:sp>
        <p:nvSpPr>
          <p:cNvPr id="978" name="Google Shape;978;p284"/>
          <p:cNvSpPr/>
          <p:nvPr/>
        </p:nvSpPr>
        <p:spPr>
          <a:xfrm>
            <a:off x="70631" y="881325"/>
            <a:ext cx="4334488" cy="1501542"/>
          </a:xfrm>
          <a:custGeom>
            <a:rect b="b" l="l" r="r" t="t"/>
            <a:pathLst>
              <a:path extrusionOk="0" h="1865629" w="3270250">
                <a:moveTo>
                  <a:pt x="6350" y="0"/>
                </a:moveTo>
                <a:lnTo>
                  <a:pt x="6350" y="1865376"/>
                </a:lnTo>
              </a:path>
              <a:path extrusionOk="0" h="1865629" w="3270250">
                <a:moveTo>
                  <a:pt x="3263760" y="0"/>
                </a:moveTo>
                <a:lnTo>
                  <a:pt x="3263760" y="1865376"/>
                </a:lnTo>
              </a:path>
              <a:path extrusionOk="0" h="1865629" w="3270250">
                <a:moveTo>
                  <a:pt x="0" y="6350"/>
                </a:moveTo>
                <a:lnTo>
                  <a:pt x="3270110" y="6350"/>
                </a:lnTo>
              </a:path>
              <a:path extrusionOk="0" h="1865629" w="3270250">
                <a:moveTo>
                  <a:pt x="0" y="1859026"/>
                </a:moveTo>
                <a:lnTo>
                  <a:pt x="3270110" y="1859026"/>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pic>
        <p:nvPicPr>
          <p:cNvPr id="983" name="Google Shape;983;p285"/>
          <p:cNvPicPr preferRelativeResize="0"/>
          <p:nvPr/>
        </p:nvPicPr>
        <p:blipFill rotWithShape="1">
          <a:blip r:embed="rId3">
            <a:alphaModFix/>
          </a:blip>
          <a:srcRect b="0" l="0" r="0" t="0"/>
          <a:stretch/>
        </p:blipFill>
        <p:spPr>
          <a:xfrm>
            <a:off x="0" y="837398"/>
            <a:ext cx="9144000" cy="4306102"/>
          </a:xfrm>
          <a:prstGeom prst="rect">
            <a:avLst/>
          </a:prstGeom>
          <a:noFill/>
          <a:ln>
            <a:noFill/>
          </a:ln>
        </p:spPr>
      </p:pic>
      <p:sp>
        <p:nvSpPr>
          <p:cNvPr id="984" name="Google Shape;984;p285"/>
          <p:cNvSpPr txBox="1"/>
          <p:nvPr/>
        </p:nvSpPr>
        <p:spPr>
          <a:xfrm>
            <a:off x="923614" y="173889"/>
            <a:ext cx="644933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92929"/>
                </a:solidFill>
                <a:latin typeface="Arial"/>
                <a:ea typeface="Arial"/>
                <a:cs typeface="Arial"/>
                <a:sym typeface="Arial"/>
              </a:rPr>
              <a:t> Android version based on each category</a:t>
            </a:r>
            <a:endParaRPr b="0" i="0" sz="1400" u="none" cap="none" strike="noStrike">
              <a:solidFill>
                <a:srgbClr val="292929"/>
              </a:solidFill>
              <a:latin typeface="Arial"/>
              <a:ea typeface="Arial"/>
              <a:cs typeface="Arial"/>
              <a:sym typeface="Arial"/>
            </a:endParaRPr>
          </a:p>
        </p:txBody>
      </p:sp>
      <p:sp>
        <p:nvSpPr>
          <p:cNvPr id="985" name="Google Shape;985;p285"/>
          <p:cNvSpPr/>
          <p:nvPr/>
        </p:nvSpPr>
        <p:spPr>
          <a:xfrm>
            <a:off x="410356" y="173889"/>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pic>
        <p:nvPicPr>
          <p:cNvPr id="990" name="Google Shape;990;p286"/>
          <p:cNvPicPr preferRelativeResize="0"/>
          <p:nvPr/>
        </p:nvPicPr>
        <p:blipFill rotWithShape="1">
          <a:blip r:embed="rId3">
            <a:alphaModFix/>
          </a:blip>
          <a:srcRect b="0" l="0" r="0" t="0"/>
          <a:stretch/>
        </p:blipFill>
        <p:spPr>
          <a:xfrm>
            <a:off x="83761" y="914183"/>
            <a:ext cx="5626389" cy="4229317"/>
          </a:xfrm>
          <a:prstGeom prst="rect">
            <a:avLst/>
          </a:prstGeom>
          <a:noFill/>
          <a:ln>
            <a:noFill/>
          </a:ln>
        </p:spPr>
      </p:pic>
      <p:sp>
        <p:nvSpPr>
          <p:cNvPr id="991" name="Google Shape;991;p286"/>
          <p:cNvSpPr txBox="1"/>
          <p:nvPr/>
        </p:nvSpPr>
        <p:spPr>
          <a:xfrm>
            <a:off x="1113664" y="173889"/>
            <a:ext cx="6422915"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92929"/>
                </a:solidFill>
                <a:latin typeface="Arial"/>
                <a:ea typeface="Arial"/>
                <a:cs typeface="Arial"/>
                <a:sym typeface="Arial"/>
              </a:rPr>
              <a:t>Percentage of Review Sentiments</a:t>
            </a:r>
            <a:endParaRPr b="0" i="0" sz="1400" u="none" cap="none" strike="noStrike">
              <a:solidFill>
                <a:srgbClr val="29292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992" name="Google Shape;992;p286"/>
          <p:cNvSpPr/>
          <p:nvPr/>
        </p:nvSpPr>
        <p:spPr>
          <a:xfrm>
            <a:off x="430626" y="173889"/>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86"/>
          <p:cNvSpPr txBox="1"/>
          <p:nvPr/>
        </p:nvSpPr>
        <p:spPr>
          <a:xfrm>
            <a:off x="5710150" y="2129311"/>
            <a:ext cx="3108960" cy="2245487"/>
          </a:xfrm>
          <a:prstGeom prst="rect">
            <a:avLst/>
          </a:prstGeom>
          <a:noFill/>
          <a:ln cap="flat" cmpd="sng" w="12700">
            <a:solidFill>
              <a:srgbClr val="CC0000"/>
            </a:solidFill>
            <a:prstDash val="solid"/>
            <a:round/>
            <a:headEnd len="sm" w="sm" type="none"/>
            <a:tailEnd len="sm" w="sm" type="none"/>
          </a:ln>
        </p:spPr>
        <p:txBody>
          <a:bodyPr anchorCtr="0" anchor="t" bIns="0" lIns="0" spcFirstLastPara="1" rIns="0" wrap="square" tIns="6350">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Times New Roman"/>
              <a:ea typeface="Times New Roman"/>
              <a:cs typeface="Times New Roman"/>
              <a:sym typeface="Times New Roman"/>
            </a:endParaRPr>
          </a:p>
          <a:p>
            <a:pPr indent="0" lvl="0" marL="91440" marR="84455" rtl="0" algn="just">
              <a:lnSpc>
                <a:spcPct val="100000"/>
              </a:lnSpc>
              <a:spcBef>
                <a:spcPts val="0"/>
              </a:spcBef>
              <a:spcAft>
                <a:spcPts val="0"/>
              </a:spcAft>
              <a:buClr>
                <a:srgbClr val="000000"/>
              </a:buClr>
              <a:buSzPts val="1600"/>
              <a:buFont typeface="Arial"/>
              <a:buNone/>
            </a:pPr>
            <a:r>
              <a:rPr b="0" i="0" lang="en-US" sz="1600" u="none" cap="none" strike="noStrike">
                <a:solidFill>
                  <a:srgbClr val="124F5C"/>
                </a:solidFill>
                <a:latin typeface="Arial"/>
                <a:ea typeface="Arial"/>
                <a:cs typeface="Arial"/>
                <a:sym typeface="Arial"/>
              </a:rPr>
              <a:t>The number of </a:t>
            </a:r>
            <a:r>
              <a:rPr b="1" i="0" lang="en-US" sz="1600" u="none" cap="none" strike="noStrike">
                <a:solidFill>
                  <a:srgbClr val="124F5C"/>
                </a:solidFill>
                <a:latin typeface="Arial"/>
                <a:ea typeface="Arial"/>
                <a:cs typeface="Arial"/>
                <a:sym typeface="Arial"/>
              </a:rPr>
              <a:t>Unique </a:t>
            </a:r>
            <a:r>
              <a:rPr b="0" i="0" lang="en-US" sz="1600" u="none" cap="none" strike="noStrike">
                <a:solidFill>
                  <a:srgbClr val="124F5C"/>
                </a:solidFill>
                <a:latin typeface="Arial"/>
                <a:ea typeface="Arial"/>
                <a:cs typeface="Arial"/>
                <a:sym typeface="Arial"/>
              </a:rPr>
              <a:t>Apps  from Play store and User  reviews merged dataset are  </a:t>
            </a:r>
            <a:r>
              <a:rPr b="1" i="0" lang="en-US" sz="1600" u="none" cap="none" strike="noStrike">
                <a:solidFill>
                  <a:srgbClr val="124F5C"/>
                </a:solidFill>
                <a:latin typeface="Arial"/>
                <a:ea typeface="Arial"/>
                <a:cs typeface="Arial"/>
                <a:sym typeface="Arial"/>
              </a:rPr>
              <a:t>816.</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20"/>
              </a:spcBef>
              <a:spcAft>
                <a:spcPts val="0"/>
              </a:spcAft>
              <a:buClr>
                <a:srgbClr val="000000"/>
              </a:buClr>
              <a:buSzPts val="1650"/>
              <a:buFont typeface="Arial"/>
              <a:buNone/>
            </a:pPr>
            <a:r>
              <a:t/>
            </a:r>
            <a:endParaRPr b="0" i="0" sz="1650" u="none" cap="none" strike="noStrike">
              <a:solidFill>
                <a:srgbClr val="000000"/>
              </a:solidFill>
              <a:latin typeface="Arial"/>
              <a:ea typeface="Arial"/>
              <a:cs typeface="Arial"/>
              <a:sym typeface="Arial"/>
            </a:endParaRPr>
          </a:p>
          <a:p>
            <a:pPr indent="0" lvl="0" marL="91440" marR="81280" rtl="0" algn="just">
              <a:lnSpc>
                <a:spcPct val="100000"/>
              </a:lnSpc>
              <a:spcBef>
                <a:spcPts val="5"/>
              </a:spcBef>
              <a:spcAft>
                <a:spcPts val="0"/>
              </a:spcAft>
              <a:buClr>
                <a:srgbClr val="000000"/>
              </a:buClr>
              <a:buSzPts val="1600"/>
              <a:buFont typeface="Arial"/>
              <a:buNone/>
            </a:pPr>
            <a:r>
              <a:rPr b="0" i="0" lang="en-US" sz="1600" u="none" cap="none" strike="noStrike">
                <a:solidFill>
                  <a:srgbClr val="124F5C"/>
                </a:solidFill>
                <a:latin typeface="Arial"/>
                <a:ea typeface="Arial"/>
                <a:cs typeface="Arial"/>
                <a:sym typeface="Arial"/>
              </a:rPr>
              <a:t>From Sentiment column</a:t>
            </a:r>
            <a:r>
              <a:rPr b="1" i="0" lang="en-US" sz="1600" u="none" cap="none" strike="noStrike">
                <a:solidFill>
                  <a:srgbClr val="124F5C"/>
                </a:solidFill>
                <a:latin typeface="Arial"/>
                <a:ea typeface="Arial"/>
                <a:cs typeface="Arial"/>
                <a:sym typeface="Arial"/>
              </a:rPr>
              <a:t>, 64%  </a:t>
            </a:r>
            <a:r>
              <a:rPr b="0" i="0" lang="en-US" sz="1600" u="none" cap="none" strike="noStrike">
                <a:solidFill>
                  <a:srgbClr val="124F5C"/>
                </a:solidFill>
                <a:latin typeface="Arial"/>
                <a:ea typeface="Arial"/>
                <a:cs typeface="Arial"/>
                <a:sym typeface="Arial"/>
              </a:rPr>
              <a:t>are </a:t>
            </a:r>
            <a:r>
              <a:rPr b="1" i="0" lang="en-US" sz="1600" u="none" cap="none" strike="noStrike">
                <a:solidFill>
                  <a:srgbClr val="124F5C"/>
                </a:solidFill>
                <a:latin typeface="Arial"/>
                <a:ea typeface="Arial"/>
                <a:cs typeface="Arial"/>
                <a:sym typeface="Arial"/>
              </a:rPr>
              <a:t>Positive, 22% </a:t>
            </a:r>
            <a:r>
              <a:rPr b="0" i="0" lang="en-US" sz="1600" u="none" cap="none" strike="noStrike">
                <a:solidFill>
                  <a:srgbClr val="124F5C"/>
                </a:solidFill>
                <a:latin typeface="Arial"/>
                <a:ea typeface="Arial"/>
                <a:cs typeface="Arial"/>
                <a:sym typeface="Arial"/>
              </a:rPr>
              <a:t>are </a:t>
            </a:r>
            <a:r>
              <a:rPr b="1" i="0" lang="en-US" sz="1600" u="none" cap="none" strike="noStrike">
                <a:solidFill>
                  <a:srgbClr val="124F5C"/>
                </a:solidFill>
                <a:latin typeface="Arial"/>
                <a:ea typeface="Arial"/>
                <a:cs typeface="Arial"/>
                <a:sym typeface="Arial"/>
              </a:rPr>
              <a:t>Negative  </a:t>
            </a:r>
            <a:r>
              <a:rPr b="0" i="0" lang="en-US" sz="1600" u="none" cap="none" strike="noStrike">
                <a:solidFill>
                  <a:srgbClr val="124F5C"/>
                </a:solidFill>
                <a:latin typeface="Arial"/>
                <a:ea typeface="Arial"/>
                <a:cs typeface="Arial"/>
                <a:sym typeface="Arial"/>
              </a:rPr>
              <a:t>and </a:t>
            </a:r>
            <a:r>
              <a:rPr b="1" i="0" lang="en-US" sz="1600" u="none" cap="none" strike="noStrike">
                <a:solidFill>
                  <a:srgbClr val="124F5C"/>
                </a:solidFill>
                <a:latin typeface="Arial"/>
                <a:ea typeface="Arial"/>
                <a:cs typeface="Arial"/>
                <a:sym typeface="Arial"/>
              </a:rPr>
              <a:t>14% </a:t>
            </a:r>
            <a:r>
              <a:rPr b="0" i="0" lang="en-US" sz="1600" u="none" cap="none" strike="noStrike">
                <a:solidFill>
                  <a:srgbClr val="124F5C"/>
                </a:solidFill>
                <a:latin typeface="Arial"/>
                <a:ea typeface="Arial"/>
                <a:cs typeface="Arial"/>
                <a:sym typeface="Arial"/>
              </a:rPr>
              <a:t>are </a:t>
            </a:r>
            <a:r>
              <a:rPr b="1" i="0" lang="en-US" sz="1600" u="none" cap="none" strike="noStrike">
                <a:solidFill>
                  <a:srgbClr val="124F5C"/>
                </a:solidFill>
                <a:latin typeface="Arial"/>
                <a:ea typeface="Arial"/>
                <a:cs typeface="Arial"/>
                <a:sym typeface="Arial"/>
              </a:rPr>
              <a:t>Neutral </a:t>
            </a:r>
            <a:r>
              <a:rPr b="0" i="0" lang="en-US" sz="1600" u="none" cap="none" strike="noStrike">
                <a:solidFill>
                  <a:srgbClr val="124F5C"/>
                </a:solidFill>
                <a:latin typeface="Arial"/>
                <a:ea typeface="Arial"/>
                <a:cs typeface="Arial"/>
                <a:sym typeface="Arial"/>
              </a:rPr>
              <a:t>values.</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287"/>
          <p:cNvSpPr txBox="1"/>
          <p:nvPr/>
        </p:nvSpPr>
        <p:spPr>
          <a:xfrm>
            <a:off x="983480" y="177402"/>
            <a:ext cx="827602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80808"/>
                </a:solidFill>
                <a:latin typeface="Arial"/>
                <a:ea typeface="Arial"/>
                <a:cs typeface="Arial"/>
                <a:sym typeface="Arial"/>
              </a:rPr>
              <a:t>Positive and Negative Reviews</a:t>
            </a:r>
            <a:endParaRPr b="1" i="0" sz="2400" u="none" cap="none" strike="noStrike">
              <a:solidFill>
                <a:srgbClr val="080808"/>
              </a:solidFill>
              <a:latin typeface="Arial"/>
              <a:ea typeface="Arial"/>
              <a:cs typeface="Arial"/>
              <a:sym typeface="Arial"/>
            </a:endParaRPr>
          </a:p>
        </p:txBody>
      </p:sp>
      <p:sp>
        <p:nvSpPr>
          <p:cNvPr id="999" name="Google Shape;999;p287"/>
          <p:cNvSpPr/>
          <p:nvPr/>
        </p:nvSpPr>
        <p:spPr>
          <a:xfrm>
            <a:off x="302492" y="177402"/>
            <a:ext cx="513258" cy="50627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0" name="Google Shape;1000;p287"/>
          <p:cNvPicPr preferRelativeResize="0"/>
          <p:nvPr/>
        </p:nvPicPr>
        <p:blipFill rotWithShape="1">
          <a:blip r:embed="rId4">
            <a:alphaModFix/>
          </a:blip>
          <a:srcRect b="0" l="0" r="0" t="0"/>
          <a:stretch/>
        </p:blipFill>
        <p:spPr>
          <a:xfrm>
            <a:off x="4572001" y="792092"/>
            <a:ext cx="4571999" cy="3599876"/>
          </a:xfrm>
          <a:prstGeom prst="rect">
            <a:avLst/>
          </a:prstGeom>
          <a:noFill/>
          <a:ln>
            <a:noFill/>
          </a:ln>
        </p:spPr>
      </p:pic>
      <p:pic>
        <p:nvPicPr>
          <p:cNvPr id="1001" name="Google Shape;1001;p287"/>
          <p:cNvPicPr preferRelativeResize="0"/>
          <p:nvPr/>
        </p:nvPicPr>
        <p:blipFill rotWithShape="1">
          <a:blip r:embed="rId5">
            <a:alphaModFix/>
          </a:blip>
          <a:srcRect b="0" l="0" r="0" t="0"/>
          <a:stretch/>
        </p:blipFill>
        <p:spPr>
          <a:xfrm>
            <a:off x="1" y="836700"/>
            <a:ext cx="4668252" cy="3647361"/>
          </a:xfrm>
          <a:prstGeom prst="rect">
            <a:avLst/>
          </a:prstGeom>
          <a:noFill/>
          <a:ln>
            <a:noFill/>
          </a:ln>
        </p:spPr>
      </p:pic>
      <p:sp>
        <p:nvSpPr>
          <p:cNvPr id="1002" name="Google Shape;1002;p287"/>
          <p:cNvSpPr txBox="1"/>
          <p:nvPr/>
        </p:nvSpPr>
        <p:spPr>
          <a:xfrm>
            <a:off x="0" y="4583412"/>
            <a:ext cx="4803006" cy="498855"/>
          </a:xfrm>
          <a:prstGeom prst="rect">
            <a:avLst/>
          </a:prstGeom>
          <a:noFill/>
          <a:ln cap="flat" cmpd="sng" w="12700">
            <a:solidFill>
              <a:srgbClr val="CC0000"/>
            </a:solidFill>
            <a:prstDash val="solid"/>
            <a:round/>
            <a:headEnd len="sm" w="sm" type="none"/>
            <a:tailEnd len="sm" w="sm" type="none"/>
          </a:ln>
        </p:spPr>
        <p:txBody>
          <a:bodyPr anchorCtr="0" anchor="t" bIns="0" lIns="0" spcFirstLastPara="1" rIns="0" wrap="square" tIns="6350">
            <a:spAutoFit/>
          </a:bodyPr>
          <a:lstStyle/>
          <a:p>
            <a:pPr indent="0" lvl="0" marL="91440" marR="83185" rtl="0" algn="just">
              <a:lnSpc>
                <a:spcPct val="100000"/>
              </a:lnSpc>
              <a:spcBef>
                <a:spcPts val="0"/>
              </a:spcBef>
              <a:spcAft>
                <a:spcPts val="0"/>
              </a:spcAft>
              <a:buClr>
                <a:srgbClr val="000000"/>
              </a:buClr>
              <a:buSzPts val="1600"/>
              <a:buFont typeface="Arial"/>
              <a:buNone/>
            </a:pPr>
            <a:r>
              <a:rPr b="1" i="0" lang="en-US" sz="1600" u="none" cap="none" strike="noStrike">
                <a:solidFill>
                  <a:srgbClr val="124F5C"/>
                </a:solidFill>
                <a:latin typeface="Arial"/>
                <a:ea typeface="Arial"/>
                <a:cs typeface="Arial"/>
                <a:sym typeface="Arial"/>
              </a:rPr>
              <a:t>Helix Jump </a:t>
            </a:r>
            <a:r>
              <a:rPr b="0" i="0" lang="en-US" sz="1600" u="none" cap="none" strike="noStrike">
                <a:solidFill>
                  <a:srgbClr val="124F5C"/>
                </a:solidFill>
                <a:latin typeface="Arial"/>
                <a:ea typeface="Arial"/>
                <a:cs typeface="Arial"/>
                <a:sym typeface="Arial"/>
              </a:rPr>
              <a:t>is a App from  merged dataset has highest  </a:t>
            </a:r>
            <a:r>
              <a:rPr b="1" i="0" lang="en-US" sz="1600" u="none" cap="none" strike="noStrike">
                <a:solidFill>
                  <a:srgbClr val="124F5C"/>
                </a:solidFill>
                <a:latin typeface="Arial"/>
                <a:ea typeface="Arial"/>
                <a:cs typeface="Arial"/>
                <a:sym typeface="Arial"/>
              </a:rPr>
              <a:t>209 Positive </a:t>
            </a:r>
            <a:r>
              <a:rPr b="0" i="0" lang="en-US" sz="1600" u="none" cap="none" strike="noStrike">
                <a:solidFill>
                  <a:srgbClr val="124F5C"/>
                </a:solidFill>
                <a:latin typeface="Arial"/>
                <a:ea typeface="Arial"/>
                <a:cs typeface="Arial"/>
                <a:sym typeface="Arial"/>
              </a:rPr>
              <a:t>sentiment count.</a:t>
            </a:r>
            <a:endParaRPr b="0" i="0" sz="1600" u="none" cap="none" strike="noStrike">
              <a:solidFill>
                <a:srgbClr val="000000"/>
              </a:solidFill>
              <a:latin typeface="Arial"/>
              <a:ea typeface="Arial"/>
              <a:cs typeface="Arial"/>
              <a:sym typeface="Arial"/>
            </a:endParaRPr>
          </a:p>
        </p:txBody>
      </p:sp>
      <p:sp>
        <p:nvSpPr>
          <p:cNvPr id="1003" name="Google Shape;1003;p287"/>
          <p:cNvSpPr txBox="1"/>
          <p:nvPr/>
        </p:nvSpPr>
        <p:spPr>
          <a:xfrm>
            <a:off x="5067202" y="4366824"/>
            <a:ext cx="4076798" cy="745076"/>
          </a:xfrm>
          <a:prstGeom prst="rect">
            <a:avLst/>
          </a:prstGeom>
          <a:noFill/>
          <a:ln cap="flat" cmpd="sng" w="12700">
            <a:solidFill>
              <a:srgbClr val="CC0000"/>
            </a:solidFill>
            <a:prstDash val="solid"/>
            <a:round/>
            <a:headEnd len="sm" w="sm" type="none"/>
            <a:tailEnd len="sm" w="sm" type="none"/>
          </a:ln>
        </p:spPr>
        <p:txBody>
          <a:bodyPr anchorCtr="0" anchor="t" bIns="0" lIns="0" spcFirstLastPara="1" rIns="0" wrap="square" tIns="6350">
            <a:spAutoFit/>
          </a:bodyPr>
          <a:lstStyle/>
          <a:p>
            <a:pPr indent="0" lvl="0" marL="91440" marR="82550" rtl="0" algn="just">
              <a:lnSpc>
                <a:spcPct val="100000"/>
              </a:lnSpc>
              <a:spcBef>
                <a:spcPts val="0"/>
              </a:spcBef>
              <a:spcAft>
                <a:spcPts val="0"/>
              </a:spcAft>
              <a:buClr>
                <a:srgbClr val="000000"/>
              </a:buClr>
              <a:buSzPts val="1600"/>
              <a:buFont typeface="Arial"/>
              <a:buNone/>
            </a:pPr>
            <a:r>
              <a:rPr b="1" i="0" lang="en-US" sz="1600" u="none" cap="none" strike="noStrike">
                <a:solidFill>
                  <a:srgbClr val="124F5C"/>
                </a:solidFill>
                <a:latin typeface="Arial"/>
                <a:ea typeface="Arial"/>
                <a:cs typeface="Arial"/>
                <a:sym typeface="Arial"/>
              </a:rPr>
              <a:t>Angry Bird Classic </a:t>
            </a:r>
            <a:r>
              <a:rPr b="0" i="0" lang="en-US" sz="1600" u="none" cap="none" strike="noStrike">
                <a:solidFill>
                  <a:srgbClr val="124F5C"/>
                </a:solidFill>
                <a:latin typeface="Arial"/>
                <a:ea typeface="Arial"/>
                <a:cs typeface="Arial"/>
                <a:sym typeface="Arial"/>
              </a:rPr>
              <a:t>is a app  from merged dataset has  highest </a:t>
            </a:r>
            <a:r>
              <a:rPr b="1" i="0" lang="en-US" sz="1600" u="none" cap="none" strike="noStrike">
                <a:solidFill>
                  <a:srgbClr val="124F5C"/>
                </a:solidFill>
                <a:latin typeface="Arial"/>
                <a:ea typeface="Arial"/>
                <a:cs typeface="Arial"/>
                <a:sym typeface="Arial"/>
              </a:rPr>
              <a:t>147 Negative </a:t>
            </a:r>
            <a:r>
              <a:rPr b="0" i="0" lang="en-US" sz="1600" u="none" cap="none" strike="noStrike">
                <a:solidFill>
                  <a:srgbClr val="124F5C"/>
                </a:solidFill>
                <a:latin typeface="Arial"/>
                <a:ea typeface="Arial"/>
                <a:cs typeface="Arial"/>
                <a:sym typeface="Arial"/>
              </a:rPr>
              <a:t>sentiment  count.</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pic>
        <p:nvPicPr>
          <p:cNvPr id="1008" name="Google Shape;1008;p288"/>
          <p:cNvPicPr preferRelativeResize="0"/>
          <p:nvPr/>
        </p:nvPicPr>
        <p:blipFill rotWithShape="1">
          <a:blip r:embed="rId3">
            <a:alphaModFix/>
          </a:blip>
          <a:srcRect b="0" l="0" r="0" t="0"/>
          <a:stretch/>
        </p:blipFill>
        <p:spPr>
          <a:xfrm>
            <a:off x="2868328" y="1042654"/>
            <a:ext cx="6275672" cy="4100846"/>
          </a:xfrm>
          <a:prstGeom prst="rect">
            <a:avLst/>
          </a:prstGeom>
          <a:noFill/>
          <a:ln>
            <a:noFill/>
          </a:ln>
        </p:spPr>
      </p:pic>
      <p:sp>
        <p:nvSpPr>
          <p:cNvPr id="1009" name="Google Shape;1009;p288"/>
          <p:cNvSpPr txBox="1"/>
          <p:nvPr/>
        </p:nvSpPr>
        <p:spPr>
          <a:xfrm>
            <a:off x="1008255" y="79997"/>
            <a:ext cx="571980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92929"/>
                </a:solidFill>
                <a:latin typeface="Arial"/>
                <a:ea typeface="Arial"/>
                <a:cs typeface="Arial"/>
                <a:sym typeface="Arial"/>
              </a:rPr>
              <a:t>Is sentiment_subjectivity proportional to sentiment_polarity?</a:t>
            </a:r>
            <a:endParaRPr b="0" i="0" sz="1400" u="none" cap="none" strike="noStrike">
              <a:solidFill>
                <a:srgbClr val="292929"/>
              </a:solidFill>
              <a:latin typeface="Arial"/>
              <a:ea typeface="Arial"/>
              <a:cs typeface="Arial"/>
              <a:sym typeface="Arial"/>
            </a:endParaRPr>
          </a:p>
        </p:txBody>
      </p:sp>
      <p:sp>
        <p:nvSpPr>
          <p:cNvPr id="1010" name="Google Shape;1010;p288"/>
          <p:cNvSpPr/>
          <p:nvPr/>
        </p:nvSpPr>
        <p:spPr>
          <a:xfrm>
            <a:off x="397549" y="154638"/>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288"/>
          <p:cNvSpPr txBox="1"/>
          <p:nvPr/>
        </p:nvSpPr>
        <p:spPr>
          <a:xfrm>
            <a:off x="22164" y="1730028"/>
            <a:ext cx="2868328" cy="23083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4B53"/>
                </a:solidFill>
                <a:latin typeface="Arial"/>
                <a:ea typeface="Arial"/>
                <a:cs typeface="Arial"/>
                <a:sym typeface="Arial"/>
              </a:rPr>
              <a:t>From the above scatter plot it can be concluded that sentiment subjectivity is not always proportional to sentiment polarity but in maximum number of case, shows a proportional behavior, when variance is too high or low</a:t>
            </a:r>
            <a:endParaRPr b="0" i="0" sz="1600" u="none" cap="none" strike="noStrike">
              <a:solidFill>
                <a:srgbClr val="004B53"/>
              </a:solidFill>
              <a:latin typeface="Arial"/>
              <a:ea typeface="Arial"/>
              <a:cs typeface="Arial"/>
              <a:sym typeface="Arial"/>
            </a:endParaRPr>
          </a:p>
        </p:txBody>
      </p:sp>
      <p:sp>
        <p:nvSpPr>
          <p:cNvPr id="1012" name="Google Shape;1012;p288"/>
          <p:cNvSpPr txBox="1"/>
          <p:nvPr/>
        </p:nvSpPr>
        <p:spPr>
          <a:xfrm>
            <a:off x="1" y="1667536"/>
            <a:ext cx="2868328" cy="2433309"/>
          </a:xfrm>
          <a:prstGeom prst="rect">
            <a:avLst/>
          </a:prstGeom>
          <a:noFill/>
          <a:ln cap="flat" cmpd="sng" w="12700">
            <a:solidFill>
              <a:srgbClr val="CC0000"/>
            </a:solidFill>
            <a:prstDash val="solid"/>
            <a:round/>
            <a:headEnd len="sm" w="sm" type="none"/>
            <a:tailEnd len="sm" w="sm" type="none"/>
          </a:ln>
        </p:spPr>
        <p:txBody>
          <a:bodyPr anchorCtr="0" anchor="t" bIns="0" lIns="0" spcFirstLastPara="1" rIns="0" wrap="square" tIns="6350">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289"/>
          <p:cNvSpPr txBox="1"/>
          <p:nvPr/>
        </p:nvSpPr>
        <p:spPr>
          <a:xfrm>
            <a:off x="948545" y="156755"/>
            <a:ext cx="678819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92929"/>
                </a:solidFill>
                <a:latin typeface="Courier New"/>
                <a:ea typeface="Courier New"/>
                <a:cs typeface="Courier New"/>
                <a:sym typeface="Courier New"/>
              </a:rPr>
              <a:t>Co</a:t>
            </a:r>
            <a:r>
              <a:rPr b="1" lang="en-US" sz="2400">
                <a:solidFill>
                  <a:srgbClr val="292929"/>
                </a:solidFill>
                <a:latin typeface="Courier New"/>
                <a:ea typeface="Courier New"/>
                <a:cs typeface="Courier New"/>
                <a:sym typeface="Courier New"/>
              </a:rPr>
              <a:t>rr</a:t>
            </a:r>
            <a:r>
              <a:rPr b="1" i="0" lang="en-US" sz="2400" u="none" cap="none" strike="noStrike">
                <a:solidFill>
                  <a:srgbClr val="292929"/>
                </a:solidFill>
                <a:latin typeface="Courier New"/>
                <a:ea typeface="Courier New"/>
                <a:cs typeface="Courier New"/>
                <a:sym typeface="Courier New"/>
              </a:rPr>
              <a:t>elation in merged data frame</a:t>
            </a:r>
            <a:endParaRPr b="0" i="0" sz="1400" u="none" cap="none" strike="noStrike">
              <a:solidFill>
                <a:srgbClr val="292929"/>
              </a:solidFill>
              <a:latin typeface="Arial"/>
              <a:ea typeface="Arial"/>
              <a:cs typeface="Arial"/>
              <a:sym typeface="Arial"/>
            </a:endParaRPr>
          </a:p>
        </p:txBody>
      </p:sp>
      <p:pic>
        <p:nvPicPr>
          <p:cNvPr id="1018" name="Google Shape;1018;p289"/>
          <p:cNvPicPr preferRelativeResize="0"/>
          <p:nvPr/>
        </p:nvPicPr>
        <p:blipFill rotWithShape="1">
          <a:blip r:embed="rId3">
            <a:alphaModFix/>
          </a:blip>
          <a:srcRect b="0" l="0" r="0" t="0"/>
          <a:stretch/>
        </p:blipFill>
        <p:spPr>
          <a:xfrm>
            <a:off x="2360668" y="705047"/>
            <a:ext cx="6755864" cy="4438453"/>
          </a:xfrm>
          <a:prstGeom prst="rect">
            <a:avLst/>
          </a:prstGeom>
          <a:noFill/>
          <a:ln>
            <a:noFill/>
          </a:ln>
        </p:spPr>
      </p:pic>
      <p:sp>
        <p:nvSpPr>
          <p:cNvPr id="1019" name="Google Shape;1019;p289"/>
          <p:cNvSpPr txBox="1"/>
          <p:nvPr/>
        </p:nvSpPr>
        <p:spPr>
          <a:xfrm>
            <a:off x="59803" y="1704975"/>
            <a:ext cx="2268530" cy="2217274"/>
          </a:xfrm>
          <a:prstGeom prst="rect">
            <a:avLst/>
          </a:prstGeom>
          <a:noFill/>
          <a:ln cap="flat" cmpd="sng" w="12700">
            <a:solidFill>
              <a:srgbClr val="CC0000"/>
            </a:solidFill>
            <a:prstDash val="solid"/>
            <a:round/>
            <a:headEnd len="sm" w="sm" type="none"/>
            <a:tailEnd len="sm" w="sm" type="none"/>
          </a:ln>
        </p:spPr>
        <p:txBody>
          <a:bodyPr anchorCtr="0" anchor="t" bIns="0" lIns="0" spcFirstLastPara="1" rIns="0" wrap="square" tIns="1250">
            <a:spAutoFit/>
          </a:bodyPr>
          <a:lstStyle/>
          <a:p>
            <a:pPr indent="0" lvl="0" marL="91440" marR="83820" rtl="0" algn="just">
              <a:lnSpc>
                <a:spcPct val="100000"/>
              </a:lnSpc>
              <a:spcBef>
                <a:spcPts val="0"/>
              </a:spcBef>
              <a:spcAft>
                <a:spcPts val="0"/>
              </a:spcAft>
              <a:buClr>
                <a:srgbClr val="000000"/>
              </a:buClr>
              <a:buSzPts val="1600"/>
              <a:buFont typeface="Arial"/>
              <a:buNone/>
            </a:pPr>
            <a:r>
              <a:rPr b="0" i="0" lang="en-US" sz="1600" u="none" cap="none" strike="noStrike">
                <a:solidFill>
                  <a:srgbClr val="124F5C"/>
                </a:solidFill>
                <a:latin typeface="Arial"/>
                <a:ea typeface="Arial"/>
                <a:cs typeface="Arial"/>
                <a:sym typeface="Arial"/>
              </a:rPr>
              <a:t>In this correlation matrix, There is not  a significant relationship between  Rating, Reviews, Size and Installs  with respect to the Sentiment polarity  and Sentiment subjectivity.</a:t>
            </a:r>
            <a:endParaRPr b="0" i="0" sz="1600" u="none" cap="none" strike="noStrike">
              <a:solidFill>
                <a:srgbClr val="000000"/>
              </a:solidFill>
              <a:latin typeface="Arial"/>
              <a:ea typeface="Arial"/>
              <a:cs typeface="Arial"/>
              <a:sym typeface="Arial"/>
            </a:endParaRPr>
          </a:p>
        </p:txBody>
      </p:sp>
      <p:sp>
        <p:nvSpPr>
          <p:cNvPr id="1020" name="Google Shape;1020;p289"/>
          <p:cNvSpPr/>
          <p:nvPr/>
        </p:nvSpPr>
        <p:spPr>
          <a:xfrm>
            <a:off x="261634" y="156755"/>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pic>
        <p:nvPicPr>
          <p:cNvPr id="1025" name="Google Shape;1025;p290"/>
          <p:cNvPicPr preferRelativeResize="0"/>
          <p:nvPr/>
        </p:nvPicPr>
        <p:blipFill rotWithShape="1">
          <a:blip r:embed="rId3">
            <a:alphaModFix/>
          </a:blip>
          <a:srcRect b="0" l="0" r="0" t="0"/>
          <a:stretch/>
        </p:blipFill>
        <p:spPr>
          <a:xfrm>
            <a:off x="155869" y="1440953"/>
            <a:ext cx="3753853" cy="2854751"/>
          </a:xfrm>
          <a:prstGeom prst="rect">
            <a:avLst/>
          </a:prstGeom>
          <a:noFill/>
          <a:ln>
            <a:noFill/>
          </a:ln>
        </p:spPr>
      </p:pic>
      <p:sp>
        <p:nvSpPr>
          <p:cNvPr id="1026" name="Google Shape;1026;p290"/>
          <p:cNvSpPr/>
          <p:nvPr/>
        </p:nvSpPr>
        <p:spPr>
          <a:xfrm>
            <a:off x="44865" y="86484"/>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7" name="Google Shape;1027;p290"/>
          <p:cNvPicPr preferRelativeResize="0"/>
          <p:nvPr/>
        </p:nvPicPr>
        <p:blipFill rotWithShape="1">
          <a:blip r:embed="rId5">
            <a:alphaModFix/>
          </a:blip>
          <a:srcRect b="0" l="0" r="0" t="0"/>
          <a:stretch/>
        </p:blipFill>
        <p:spPr>
          <a:xfrm>
            <a:off x="4048504" y="549727"/>
            <a:ext cx="5050631" cy="2318602"/>
          </a:xfrm>
          <a:prstGeom prst="rect">
            <a:avLst/>
          </a:prstGeom>
          <a:noFill/>
          <a:ln>
            <a:noFill/>
          </a:ln>
        </p:spPr>
      </p:pic>
      <p:pic>
        <p:nvPicPr>
          <p:cNvPr id="1028" name="Google Shape;1028;p290"/>
          <p:cNvPicPr preferRelativeResize="0"/>
          <p:nvPr/>
        </p:nvPicPr>
        <p:blipFill rotWithShape="1">
          <a:blip r:embed="rId6">
            <a:alphaModFix/>
          </a:blip>
          <a:srcRect b="0" l="0" r="0" t="0"/>
          <a:stretch/>
        </p:blipFill>
        <p:spPr>
          <a:xfrm>
            <a:off x="3955983" y="2868329"/>
            <a:ext cx="5157663" cy="2275172"/>
          </a:xfrm>
          <a:prstGeom prst="rect">
            <a:avLst/>
          </a:prstGeom>
          <a:noFill/>
          <a:ln>
            <a:noFill/>
          </a:ln>
        </p:spPr>
      </p:pic>
      <p:sp>
        <p:nvSpPr>
          <p:cNvPr id="1029" name="Google Shape;1029;p290"/>
          <p:cNvSpPr txBox="1"/>
          <p:nvPr/>
        </p:nvSpPr>
        <p:spPr>
          <a:xfrm>
            <a:off x="525002" y="86484"/>
            <a:ext cx="861899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92929"/>
                </a:solidFill>
                <a:latin typeface="Arial"/>
                <a:ea typeface="Arial"/>
                <a:cs typeface="Arial"/>
                <a:sym typeface="Arial"/>
              </a:rPr>
              <a:t>Distribution of Apps updated over the Year and Month</a:t>
            </a:r>
            <a:endParaRPr b="0" i="0" sz="1400" u="none" cap="none" strike="noStrike">
              <a:solidFill>
                <a:srgbClr val="292929"/>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8"/>
          <p:cNvSpPr txBox="1"/>
          <p:nvPr>
            <p:ph type="title"/>
          </p:nvPr>
        </p:nvSpPr>
        <p:spPr>
          <a:xfrm>
            <a:off x="384724" y="503825"/>
            <a:ext cx="3322320" cy="452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2800"/>
              <a:buNone/>
            </a:pPr>
            <a:r>
              <a:rPr lang="en-US" sz="2800"/>
              <a:t>Challenges Faced</a:t>
            </a:r>
            <a:endParaRPr sz="2800"/>
          </a:p>
        </p:txBody>
      </p:sp>
      <p:sp>
        <p:nvSpPr>
          <p:cNvPr id="1035" name="Google Shape;1035;p18"/>
          <p:cNvSpPr txBox="1"/>
          <p:nvPr/>
        </p:nvSpPr>
        <p:spPr>
          <a:xfrm>
            <a:off x="62991" y="886988"/>
            <a:ext cx="8363584" cy="2233930"/>
          </a:xfrm>
          <a:prstGeom prst="rect">
            <a:avLst/>
          </a:prstGeom>
          <a:noFill/>
          <a:ln>
            <a:noFill/>
          </a:ln>
        </p:spPr>
        <p:txBody>
          <a:bodyPr anchorCtr="0" anchor="t" bIns="0" lIns="0" spcFirstLastPara="1" rIns="0" wrap="square" tIns="53325">
            <a:spAutoFit/>
          </a:bodyPr>
          <a:lstStyle/>
          <a:p>
            <a:pPr indent="-457200" lvl="0" marL="4699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Reading the dataset and comprehending the problem statement.</a:t>
            </a:r>
            <a:endParaRPr b="0" i="0" sz="1800" u="none" cap="none" strike="noStrike">
              <a:solidFill>
                <a:srgbClr val="000000"/>
              </a:solidFill>
              <a:latin typeface="Verdana"/>
              <a:ea typeface="Verdana"/>
              <a:cs typeface="Verdana"/>
              <a:sym typeface="Verdana"/>
            </a:endParaRPr>
          </a:p>
          <a:p>
            <a:pPr indent="-457200" lvl="0" marL="469265" marR="10795" rtl="0" algn="just">
              <a:lnSpc>
                <a:spcPct val="114999"/>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Examining the business KPIs for app development and devising a  solution to the problem.</a:t>
            </a:r>
            <a:endParaRPr b="0" i="0" sz="1800" u="none" cap="none" strike="noStrike">
              <a:solidFill>
                <a:srgbClr val="000000"/>
              </a:solidFill>
              <a:latin typeface="Verdana"/>
              <a:ea typeface="Verdana"/>
              <a:cs typeface="Verdana"/>
              <a:sym typeface="Verdana"/>
            </a:endParaRPr>
          </a:p>
          <a:p>
            <a:pPr indent="-457200" lvl="0" marL="469900" marR="0" rtl="0" algn="just">
              <a:lnSpc>
                <a:spcPct val="100000"/>
              </a:lnSpc>
              <a:spcBef>
                <a:spcPts val="325"/>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Handling the error, duplicate and NaN values in the dataset.</a:t>
            </a:r>
            <a:endParaRPr b="0" i="0" sz="1800" u="none" cap="none" strike="noStrike">
              <a:solidFill>
                <a:srgbClr val="000000"/>
              </a:solidFill>
              <a:latin typeface="Verdana"/>
              <a:ea typeface="Verdana"/>
              <a:cs typeface="Verdana"/>
              <a:sym typeface="Verdana"/>
            </a:endParaRPr>
          </a:p>
          <a:p>
            <a:pPr indent="-457200" lvl="0" marL="469265" marR="5080" rtl="0" algn="just">
              <a:lnSpc>
                <a:spcPct val="114999"/>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Designing multiple visualizations to summarize the information in  the dataset and successfully communicate the results and trends to  the reader.</a:t>
            </a:r>
            <a:endParaRPr b="0" i="0" sz="1800" u="none" cap="none" strike="noStrike">
              <a:solidFill>
                <a:srgbClr val="000000"/>
              </a:solidFill>
              <a:latin typeface="Verdana"/>
              <a:ea typeface="Verdana"/>
              <a:cs typeface="Verdana"/>
              <a:sym typeface="Verdana"/>
            </a:endParaRPr>
          </a:p>
        </p:txBody>
      </p:sp>
      <p:sp>
        <p:nvSpPr>
          <p:cNvPr id="1036" name="Google Shape;1036;p18"/>
          <p:cNvSpPr/>
          <p:nvPr/>
        </p:nvSpPr>
        <p:spPr>
          <a:xfrm>
            <a:off x="0" y="3120918"/>
            <a:ext cx="9143981" cy="1122222"/>
          </a:xfrm>
          <a:prstGeom prst="rect">
            <a:avLst/>
          </a:prstGeom>
          <a:blipFill rotWithShape="1">
            <a:blip r:embed="rId3">
              <a:alphaModFix/>
            </a:blip>
            <a:stretch>
              <a:fillRect b="0" l="0" r="0" t="0"/>
            </a:stretch>
          </a:blipFill>
          <a:ln cap="flat" cmpd="sng" w="9525">
            <a:solidFill>
              <a:schemeClr val="dk1"/>
            </a:solidFill>
            <a:prstDash val="solid"/>
            <a:round/>
            <a:headEnd len="sm" w="sm" type="none"/>
            <a:tailEnd len="sm" w="sm" type="none"/>
          </a:ln>
          <a:effectLst>
            <a:reflection blurRad="0" dir="5400000" dist="101600" endA="295" endPos="92000" kx="0" rotWithShape="0" algn="bl" stA="50000" stPos="0" sy="-100000" ky="0"/>
          </a:effectLst>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8"/>
          <p:cNvSpPr txBox="1"/>
          <p:nvPr/>
        </p:nvSpPr>
        <p:spPr>
          <a:xfrm>
            <a:off x="3158065" y="284562"/>
            <a:ext cx="33222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100"/>
              </a:spcBef>
              <a:spcAft>
                <a:spcPts val="0"/>
              </a:spcAft>
              <a:buClr>
                <a:srgbClr val="CC0000"/>
              </a:buClr>
              <a:buSzPts val="2800"/>
              <a:buFont typeface="Arial"/>
              <a:buNone/>
            </a:pPr>
            <a:r>
              <a:rPr b="1" i="0" lang="en-US" sz="2800" u="none" cap="none" strike="noStrike">
                <a:solidFill>
                  <a:srgbClr val="292929"/>
                </a:solidFill>
                <a:latin typeface="Arial"/>
                <a:ea typeface="Arial"/>
                <a:cs typeface="Arial"/>
                <a:sym typeface="Arial"/>
              </a:rPr>
              <a:t>Challenges Faced</a:t>
            </a:r>
            <a:endParaRPr b="1" i="0" sz="2800" u="none" cap="none" strike="noStrike">
              <a:solidFill>
                <a:srgbClr val="292929"/>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27"/>
          <p:cNvSpPr txBox="1"/>
          <p:nvPr>
            <p:ph type="title"/>
          </p:nvPr>
        </p:nvSpPr>
        <p:spPr>
          <a:xfrm>
            <a:off x="3323166" y="287868"/>
            <a:ext cx="24978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2800"/>
              <a:buNone/>
            </a:pPr>
            <a:r>
              <a:rPr b="1" lang="en-US" sz="2800">
                <a:solidFill>
                  <a:srgbClr val="292929"/>
                </a:solidFill>
                <a:latin typeface="Arial"/>
                <a:ea typeface="Arial"/>
                <a:cs typeface="Arial"/>
                <a:sym typeface="Arial"/>
              </a:rPr>
              <a:t>Conclusion</a:t>
            </a:r>
            <a:endParaRPr b="1" sz="2800">
              <a:solidFill>
                <a:srgbClr val="292929"/>
              </a:solidFill>
              <a:latin typeface="Arial"/>
              <a:ea typeface="Arial"/>
              <a:cs typeface="Arial"/>
              <a:sym typeface="Arial"/>
            </a:endParaRPr>
          </a:p>
        </p:txBody>
      </p:sp>
      <p:sp>
        <p:nvSpPr>
          <p:cNvPr id="1043" name="Google Shape;1043;p27"/>
          <p:cNvSpPr txBox="1"/>
          <p:nvPr/>
        </p:nvSpPr>
        <p:spPr>
          <a:xfrm>
            <a:off x="195249" y="828801"/>
            <a:ext cx="8753500" cy="4090222"/>
          </a:xfrm>
          <a:prstGeom prst="rect">
            <a:avLst/>
          </a:prstGeom>
          <a:noFill/>
          <a:ln>
            <a:noFill/>
          </a:ln>
        </p:spPr>
        <p:txBody>
          <a:bodyPr anchorCtr="0" anchor="t" bIns="0" lIns="0" spcFirstLastPara="1" rIns="0" wrap="square" tIns="118725">
            <a:spAutoFit/>
          </a:bodyPr>
          <a:lstStyle/>
          <a:p>
            <a:pPr indent="0" lvl="0" marL="36000" marR="0" rtl="0" algn="just">
              <a:lnSpc>
                <a:spcPct val="100000"/>
              </a:lnSpc>
              <a:spcBef>
                <a:spcPts val="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92.19% </a:t>
            </a:r>
            <a:r>
              <a:rPr b="0" i="0" lang="en-US" sz="1400" u="none" cap="none" strike="noStrike">
                <a:solidFill>
                  <a:srgbClr val="004B53"/>
                </a:solidFill>
                <a:latin typeface="Verdana"/>
                <a:ea typeface="Verdana"/>
                <a:cs typeface="Verdana"/>
                <a:sym typeface="Verdana"/>
              </a:rPr>
              <a:t>apps are </a:t>
            </a:r>
            <a:r>
              <a:rPr b="1" i="0" lang="en-US" sz="1400" u="none" cap="none" strike="noStrike">
                <a:solidFill>
                  <a:srgbClr val="004B53"/>
                </a:solidFill>
                <a:latin typeface="Verdana"/>
                <a:ea typeface="Verdana"/>
                <a:cs typeface="Verdana"/>
                <a:sym typeface="Verdana"/>
              </a:rPr>
              <a:t>Free </a:t>
            </a:r>
            <a:r>
              <a:rPr b="0" i="0" lang="en-US" sz="1400" u="none" cap="none" strike="noStrike">
                <a:solidFill>
                  <a:srgbClr val="004B53"/>
                </a:solidFill>
                <a:latin typeface="Verdana"/>
                <a:ea typeface="Verdana"/>
                <a:cs typeface="Verdana"/>
                <a:sym typeface="Verdana"/>
              </a:rPr>
              <a:t>and 7.81% apps are paid in type.</a:t>
            </a:r>
            <a:endParaRPr b="0" i="0" sz="1400" u="none" cap="none" strike="noStrike">
              <a:solidFill>
                <a:srgbClr val="004B53"/>
              </a:solidFill>
              <a:latin typeface="Verdana"/>
              <a:ea typeface="Verdana"/>
              <a:cs typeface="Verdana"/>
              <a:sym typeface="Verdana"/>
            </a:endParaRPr>
          </a:p>
          <a:p>
            <a:pPr indent="0" lvl="0" marL="36000" marR="0" rtl="0" algn="just">
              <a:lnSpc>
                <a:spcPct val="100000"/>
              </a:lnSpc>
              <a:spcBef>
                <a:spcPts val="120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81.80% </a:t>
            </a:r>
            <a:r>
              <a:rPr b="0" i="0" lang="en-US" sz="1400" u="none" cap="none" strike="noStrike">
                <a:solidFill>
                  <a:srgbClr val="004B53"/>
                </a:solidFill>
                <a:latin typeface="Verdana"/>
                <a:ea typeface="Verdana"/>
                <a:cs typeface="Verdana"/>
                <a:sym typeface="Verdana"/>
              </a:rPr>
              <a:t>apps have </a:t>
            </a:r>
            <a:r>
              <a:rPr b="1" i="0" lang="en-US" sz="1400" u="none" cap="none" strike="noStrike">
                <a:solidFill>
                  <a:srgbClr val="004B53"/>
                </a:solidFill>
                <a:latin typeface="Verdana"/>
                <a:ea typeface="Verdana"/>
                <a:cs typeface="Verdana"/>
                <a:sym typeface="Verdana"/>
              </a:rPr>
              <a:t>Everyone </a:t>
            </a:r>
            <a:r>
              <a:rPr b="0" i="0" lang="en-US" sz="1400" u="none" cap="none" strike="noStrike">
                <a:solidFill>
                  <a:srgbClr val="004B53"/>
                </a:solidFill>
                <a:latin typeface="Verdana"/>
                <a:ea typeface="Verdana"/>
                <a:cs typeface="Verdana"/>
                <a:sym typeface="Verdana"/>
              </a:rPr>
              <a:t>content rating.</a:t>
            </a:r>
            <a:endParaRPr b="0" i="0" sz="1400" u="none" cap="none" strike="noStrike">
              <a:solidFill>
                <a:srgbClr val="000000"/>
              </a:solidFill>
              <a:latin typeface="Arial"/>
              <a:ea typeface="Arial"/>
              <a:cs typeface="Arial"/>
              <a:sym typeface="Arial"/>
            </a:endParaRPr>
          </a:p>
          <a:p>
            <a:pPr indent="0" lvl="0" marL="36000" marR="0" rtl="0" algn="just">
              <a:lnSpc>
                <a:spcPct val="100000"/>
              </a:lnSpc>
              <a:spcBef>
                <a:spcPts val="120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Events </a:t>
            </a:r>
            <a:r>
              <a:rPr b="0" i="0" lang="en-US" sz="1400" u="none" cap="none" strike="noStrike">
                <a:solidFill>
                  <a:srgbClr val="004B53"/>
                </a:solidFill>
                <a:latin typeface="Verdana"/>
                <a:ea typeface="Verdana"/>
                <a:cs typeface="Verdana"/>
                <a:sym typeface="Verdana"/>
              </a:rPr>
              <a:t>category has a </a:t>
            </a:r>
            <a:r>
              <a:rPr b="1" i="0" lang="en-US" sz="1400" u="none" cap="none" strike="noStrike">
                <a:solidFill>
                  <a:srgbClr val="004B53"/>
                </a:solidFill>
                <a:latin typeface="Verdana"/>
                <a:ea typeface="Verdana"/>
                <a:cs typeface="Verdana"/>
                <a:sym typeface="Verdana"/>
              </a:rPr>
              <a:t>highest mean rating of 4.39 </a:t>
            </a:r>
            <a:r>
              <a:rPr b="0" i="0" lang="en-US" sz="1400" u="none" cap="none" strike="noStrike">
                <a:solidFill>
                  <a:srgbClr val="004B53"/>
                </a:solidFill>
                <a:latin typeface="Verdana"/>
                <a:ea typeface="Verdana"/>
                <a:cs typeface="Verdana"/>
                <a:sym typeface="Verdana"/>
              </a:rPr>
              <a:t>and Dating category has lowest 4.05 rating.</a:t>
            </a:r>
            <a:endParaRPr b="0" i="0" sz="1400" u="none" cap="none" strike="noStrike">
              <a:solidFill>
                <a:srgbClr val="000000"/>
              </a:solidFill>
              <a:latin typeface="Arial"/>
              <a:ea typeface="Arial"/>
              <a:cs typeface="Arial"/>
              <a:sym typeface="Arial"/>
            </a:endParaRPr>
          </a:p>
          <a:p>
            <a:pPr indent="0" lvl="0" marL="36000" marR="0" rtl="0" algn="just">
              <a:lnSpc>
                <a:spcPct val="100000"/>
              </a:lnSpc>
              <a:spcBef>
                <a:spcPts val="120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Family, Game and Tools are top three </a:t>
            </a:r>
            <a:r>
              <a:rPr b="0" i="0" lang="en-US" sz="1400" u="none" cap="none" strike="noStrike">
                <a:solidFill>
                  <a:srgbClr val="004B53"/>
                </a:solidFill>
                <a:latin typeface="Verdana"/>
                <a:ea typeface="Verdana"/>
                <a:cs typeface="Verdana"/>
                <a:sym typeface="Verdana"/>
              </a:rPr>
              <a:t>categories having 1906, 926 and 829 app count. </a:t>
            </a:r>
            <a:endParaRPr b="0" i="0" sz="1400" u="none" cap="none" strike="noStrike">
              <a:solidFill>
                <a:srgbClr val="000000"/>
              </a:solidFill>
              <a:latin typeface="Arial"/>
              <a:ea typeface="Arial"/>
              <a:cs typeface="Arial"/>
              <a:sym typeface="Arial"/>
            </a:endParaRPr>
          </a:p>
          <a:p>
            <a:pPr indent="0" lvl="0" marL="36000" marR="0" rtl="0" algn="just">
              <a:lnSpc>
                <a:spcPct val="100000"/>
              </a:lnSpc>
              <a:spcBef>
                <a:spcPts val="1200"/>
              </a:spcBef>
              <a:spcAft>
                <a:spcPts val="0"/>
              </a:spcAft>
              <a:buClr>
                <a:srgbClr val="000000"/>
              </a:buClr>
              <a:buSzPts val="1400"/>
              <a:buFont typeface="Arial"/>
              <a:buNone/>
            </a:pPr>
            <a:r>
              <a:rPr b="0" i="0" lang="en-US" sz="1400" u="none" cap="none" strike="noStrike">
                <a:solidFill>
                  <a:srgbClr val="004B53"/>
                </a:solidFill>
                <a:latin typeface="Verdana"/>
                <a:ea typeface="Verdana"/>
                <a:cs typeface="Verdana"/>
                <a:sym typeface="Verdana"/>
              </a:rPr>
              <a:t>Most competitive category: </a:t>
            </a:r>
            <a:r>
              <a:rPr b="1" i="0" lang="en-US" sz="1400" u="none" cap="none" strike="noStrike">
                <a:solidFill>
                  <a:srgbClr val="004B53"/>
                </a:solidFill>
                <a:latin typeface="Verdana"/>
                <a:ea typeface="Verdana"/>
                <a:cs typeface="Verdana"/>
                <a:sym typeface="Verdana"/>
              </a:rPr>
              <a:t>Family</a:t>
            </a:r>
            <a:endParaRPr b="0" i="0" sz="1400" u="none" cap="none" strike="noStrike">
              <a:solidFill>
                <a:srgbClr val="004B53"/>
              </a:solidFill>
              <a:latin typeface="Verdana"/>
              <a:ea typeface="Verdana"/>
              <a:cs typeface="Verdana"/>
              <a:sym typeface="Verdana"/>
            </a:endParaRPr>
          </a:p>
          <a:p>
            <a:pPr indent="0" lvl="0" marL="36000" marR="0" rtl="0" algn="just">
              <a:lnSpc>
                <a:spcPct val="100000"/>
              </a:lnSpc>
              <a:spcBef>
                <a:spcPts val="1200"/>
              </a:spcBef>
              <a:spcAft>
                <a:spcPts val="0"/>
              </a:spcAft>
              <a:buClr>
                <a:srgbClr val="000000"/>
              </a:buClr>
              <a:buSzPts val="1400"/>
              <a:buFont typeface="Arial"/>
              <a:buNone/>
            </a:pPr>
            <a:r>
              <a:rPr b="0" i="0" lang="en-US" sz="1400" u="none" cap="none" strike="noStrike">
                <a:solidFill>
                  <a:srgbClr val="004B53"/>
                </a:solidFill>
                <a:latin typeface="Verdana"/>
                <a:ea typeface="Verdana"/>
                <a:cs typeface="Verdana"/>
                <a:sym typeface="Verdana"/>
              </a:rPr>
              <a:t>Category with the highest number of installs: </a:t>
            </a:r>
            <a:r>
              <a:rPr b="1" i="0" lang="en-US" sz="1400" u="none" cap="none" strike="noStrike">
                <a:solidFill>
                  <a:srgbClr val="004B53"/>
                </a:solidFill>
                <a:latin typeface="Verdana"/>
                <a:ea typeface="Verdana"/>
                <a:cs typeface="Verdana"/>
                <a:sym typeface="Verdana"/>
              </a:rPr>
              <a:t>Game</a:t>
            </a:r>
            <a:endParaRPr b="0" i="0" sz="1400" u="none" cap="none" strike="noStrike">
              <a:solidFill>
                <a:srgbClr val="004B53"/>
              </a:solidFill>
              <a:latin typeface="Verdana"/>
              <a:ea typeface="Verdana"/>
              <a:cs typeface="Verdana"/>
              <a:sym typeface="Verdana"/>
            </a:endParaRPr>
          </a:p>
          <a:p>
            <a:pPr indent="0" lvl="0" marL="36000" marR="0" rtl="0" algn="just">
              <a:lnSpc>
                <a:spcPct val="100000"/>
              </a:lnSpc>
              <a:spcBef>
                <a:spcPts val="1200"/>
              </a:spcBef>
              <a:spcAft>
                <a:spcPts val="0"/>
              </a:spcAft>
              <a:buClr>
                <a:srgbClr val="000000"/>
              </a:buClr>
              <a:buSzPts val="1400"/>
              <a:buFont typeface="Arial"/>
              <a:buNone/>
            </a:pPr>
            <a:r>
              <a:rPr b="0" i="0" lang="en-US" sz="1400" u="none" cap="none" strike="noStrike">
                <a:solidFill>
                  <a:srgbClr val="004B53"/>
                </a:solidFill>
                <a:latin typeface="Verdana"/>
                <a:ea typeface="Verdana"/>
                <a:cs typeface="Verdana"/>
                <a:sym typeface="Verdana"/>
              </a:rPr>
              <a:t>Tools, Entertainment, Education, Business and Medical are top Genres.</a:t>
            </a:r>
            <a:endParaRPr b="0" i="0" sz="1400" u="none" cap="none" strike="noStrike">
              <a:solidFill>
                <a:srgbClr val="000000"/>
              </a:solidFill>
              <a:latin typeface="Arial"/>
              <a:ea typeface="Arial"/>
              <a:cs typeface="Arial"/>
              <a:sym typeface="Arial"/>
            </a:endParaRPr>
          </a:p>
          <a:p>
            <a:pPr indent="0" lvl="0" marL="36000" marR="0" rtl="0" algn="just">
              <a:lnSpc>
                <a:spcPct val="100000"/>
              </a:lnSpc>
              <a:spcBef>
                <a:spcPts val="120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8783 Apps </a:t>
            </a:r>
            <a:r>
              <a:rPr b="0" i="0" lang="en-US" sz="1400" u="none" cap="none" strike="noStrike">
                <a:solidFill>
                  <a:srgbClr val="004B53"/>
                </a:solidFill>
                <a:latin typeface="Verdana"/>
                <a:ea typeface="Verdana"/>
                <a:cs typeface="Verdana"/>
                <a:sym typeface="Verdana"/>
              </a:rPr>
              <a:t>are having size less than or equal to </a:t>
            </a:r>
            <a:r>
              <a:rPr b="1" i="0" lang="en-US" sz="1400" u="none" cap="none" strike="noStrike">
                <a:solidFill>
                  <a:srgbClr val="004B53"/>
                </a:solidFill>
                <a:latin typeface="Verdana"/>
                <a:ea typeface="Verdana"/>
                <a:cs typeface="Verdana"/>
                <a:sym typeface="Verdana"/>
              </a:rPr>
              <a:t>50 MB.</a:t>
            </a:r>
            <a:endParaRPr b="0" i="0" sz="1400" u="none" cap="none" strike="noStrike">
              <a:solidFill>
                <a:srgbClr val="004B53"/>
              </a:solidFill>
              <a:latin typeface="Verdana"/>
              <a:ea typeface="Verdana"/>
              <a:cs typeface="Verdana"/>
              <a:sym typeface="Verdana"/>
            </a:endParaRPr>
          </a:p>
          <a:p>
            <a:pPr indent="0" lvl="0" marL="36000" marR="0" rtl="0" algn="just">
              <a:lnSpc>
                <a:spcPct val="100000"/>
              </a:lnSpc>
              <a:spcBef>
                <a:spcPts val="120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7749 Apps </a:t>
            </a:r>
            <a:r>
              <a:rPr b="0" i="0" lang="en-US" sz="1400" u="none" cap="none" strike="noStrike">
                <a:solidFill>
                  <a:srgbClr val="004B53"/>
                </a:solidFill>
                <a:latin typeface="Verdana"/>
                <a:ea typeface="Verdana"/>
                <a:cs typeface="Verdana"/>
                <a:sym typeface="Verdana"/>
              </a:rPr>
              <a:t>has rating </a:t>
            </a:r>
            <a:r>
              <a:rPr b="1" i="0" lang="en-US" sz="1400" u="none" cap="none" strike="noStrike">
                <a:solidFill>
                  <a:srgbClr val="004B53"/>
                </a:solidFill>
                <a:latin typeface="Verdana"/>
                <a:ea typeface="Verdana"/>
                <a:cs typeface="Verdana"/>
                <a:sym typeface="Verdana"/>
              </a:rPr>
              <a:t>more than 4.0 </a:t>
            </a:r>
            <a:r>
              <a:rPr b="0" i="0" lang="en-US" sz="1400" u="none" cap="none" strike="noStrike">
                <a:solidFill>
                  <a:srgbClr val="004B53"/>
                </a:solidFill>
                <a:latin typeface="Verdana"/>
                <a:ea typeface="Verdana"/>
                <a:cs typeface="Verdana"/>
                <a:sym typeface="Verdana"/>
              </a:rPr>
              <a:t>including both type of app.</a:t>
            </a:r>
            <a:endParaRPr b="0" i="0" sz="1400" u="none" cap="none" strike="noStrike">
              <a:solidFill>
                <a:srgbClr val="004B53"/>
              </a:solidFill>
              <a:latin typeface="Verdana"/>
              <a:ea typeface="Verdana"/>
              <a:cs typeface="Verdana"/>
              <a:sym typeface="Verdana"/>
            </a:endParaRPr>
          </a:p>
          <a:p>
            <a:pPr indent="0" lvl="0" marL="36000" marR="0" rtl="0" algn="just">
              <a:lnSpc>
                <a:spcPct val="100000"/>
              </a:lnSpc>
              <a:spcBef>
                <a:spcPts val="120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Overall sentiment count </a:t>
            </a:r>
            <a:r>
              <a:rPr b="0" i="0" lang="en-US" sz="1400" u="none" cap="none" strike="noStrike">
                <a:solidFill>
                  <a:srgbClr val="004B53"/>
                </a:solidFill>
                <a:latin typeface="Verdana"/>
                <a:ea typeface="Verdana"/>
                <a:cs typeface="Verdana"/>
                <a:sym typeface="Verdana"/>
              </a:rPr>
              <a:t>of merged dataset in which </a:t>
            </a:r>
            <a:r>
              <a:rPr b="1" i="0" lang="en-US" sz="1400" u="none" cap="none" strike="noStrike">
                <a:solidFill>
                  <a:srgbClr val="004B53"/>
                </a:solidFill>
                <a:latin typeface="Verdana"/>
                <a:ea typeface="Verdana"/>
                <a:cs typeface="Verdana"/>
                <a:sym typeface="Verdana"/>
              </a:rPr>
              <a:t>Positive sentiment count is 64%, Negative  22% and Neutral 14%.</a:t>
            </a:r>
            <a:r>
              <a:rPr b="0" i="0" lang="en-US" sz="1400" u="none" cap="none" strike="noStrike">
                <a:solidFill>
                  <a:srgbClr val="004B53"/>
                </a:solidFill>
                <a:latin typeface="Verdana"/>
                <a:ea typeface="Verdana"/>
                <a:cs typeface="Verdana"/>
                <a:sym typeface="Verdana"/>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291"/>
          <p:cNvSpPr txBox="1"/>
          <p:nvPr/>
        </p:nvSpPr>
        <p:spPr>
          <a:xfrm>
            <a:off x="160866" y="946870"/>
            <a:ext cx="8662881" cy="3908762"/>
          </a:xfrm>
          <a:prstGeom prst="rect">
            <a:avLst/>
          </a:prstGeom>
          <a:noFill/>
          <a:ln>
            <a:noFill/>
          </a:ln>
        </p:spPr>
        <p:txBody>
          <a:bodyPr anchorCtr="0" anchor="t" bIns="45700" lIns="91425" spcFirstLastPara="1" rIns="91425" wrap="square" tIns="45700">
            <a:spAutoFit/>
          </a:bodyPr>
          <a:lstStyle/>
          <a:p>
            <a:pPr indent="0" lvl="0" marL="36000" marR="0" rtl="0" algn="just">
              <a:lnSpc>
                <a:spcPct val="100000"/>
              </a:lnSpc>
              <a:spcBef>
                <a:spcPts val="0"/>
              </a:spcBef>
              <a:spcAft>
                <a:spcPts val="0"/>
              </a:spcAft>
              <a:buClr>
                <a:srgbClr val="000000"/>
              </a:buClr>
              <a:buSzPts val="1400"/>
              <a:buFont typeface="Arial"/>
              <a:buNone/>
            </a:pPr>
            <a:r>
              <a:rPr b="0" i="0" lang="en-US" sz="1400" u="none" cap="none" strike="noStrike">
                <a:solidFill>
                  <a:srgbClr val="004B53"/>
                </a:solidFill>
                <a:latin typeface="Verdana"/>
                <a:ea typeface="Verdana"/>
                <a:cs typeface="Verdana"/>
                <a:sym typeface="Verdana"/>
              </a:rPr>
              <a:t>It's good to develop a </a:t>
            </a:r>
            <a:r>
              <a:rPr b="1" i="0" lang="en-US" sz="1400" u="none" cap="none" strike="noStrike">
                <a:solidFill>
                  <a:srgbClr val="004B53"/>
                </a:solidFill>
                <a:latin typeface="Verdana"/>
                <a:ea typeface="Verdana"/>
                <a:cs typeface="Verdana"/>
                <a:sym typeface="Verdana"/>
              </a:rPr>
              <a:t>Free type </a:t>
            </a:r>
            <a:r>
              <a:rPr b="0" i="0" lang="en-US" sz="1400" u="none" cap="none" strike="noStrike">
                <a:solidFill>
                  <a:srgbClr val="004B53"/>
                </a:solidFill>
                <a:latin typeface="Verdana"/>
                <a:ea typeface="Verdana"/>
                <a:cs typeface="Verdana"/>
                <a:sym typeface="Verdana"/>
              </a:rPr>
              <a:t>app and having a content rating for </a:t>
            </a:r>
            <a:r>
              <a:rPr b="1" i="0" lang="en-US" sz="1400" u="none" cap="none" strike="noStrike">
                <a:solidFill>
                  <a:srgbClr val="004B53"/>
                </a:solidFill>
                <a:latin typeface="Verdana"/>
                <a:ea typeface="Verdana"/>
                <a:cs typeface="Verdana"/>
                <a:sym typeface="Verdana"/>
              </a:rPr>
              <a:t>Everyone.</a:t>
            </a:r>
            <a:endParaRPr b="0" i="0" sz="1400" u="none" cap="none" strike="noStrike">
              <a:solidFill>
                <a:srgbClr val="000000"/>
              </a:solidFill>
              <a:latin typeface="Arial"/>
              <a:ea typeface="Arial"/>
              <a:cs typeface="Arial"/>
              <a:sym typeface="Arial"/>
            </a:endParaRPr>
          </a:p>
          <a:p>
            <a:pPr indent="0" lvl="0" marL="36000" marR="0" rtl="0" algn="just">
              <a:lnSpc>
                <a:spcPct val="100000"/>
              </a:lnSpc>
              <a:spcBef>
                <a:spcPts val="1200"/>
              </a:spcBef>
              <a:spcAft>
                <a:spcPts val="0"/>
              </a:spcAft>
              <a:buClr>
                <a:srgbClr val="000000"/>
              </a:buClr>
              <a:buSzPts val="1400"/>
              <a:buFont typeface="Arial"/>
              <a:buNone/>
            </a:pPr>
            <a:r>
              <a:rPr b="0" i="0" lang="en-US" sz="1400" u="none" cap="none" strike="noStrike">
                <a:solidFill>
                  <a:srgbClr val="004B53"/>
                </a:solidFill>
                <a:latin typeface="Verdana"/>
                <a:ea typeface="Verdana"/>
                <a:cs typeface="Verdana"/>
                <a:sym typeface="Verdana"/>
              </a:rPr>
              <a:t>Percentage of apps that are top rated = </a:t>
            </a:r>
            <a:r>
              <a:rPr b="1" i="0" lang="en-US" sz="1400" u="none" cap="none" strike="noStrike">
                <a:solidFill>
                  <a:srgbClr val="004B53"/>
                </a:solidFill>
                <a:latin typeface="Verdana"/>
                <a:ea typeface="Verdana"/>
                <a:cs typeface="Verdana"/>
                <a:sym typeface="Verdana"/>
              </a:rPr>
              <a:t>                      81.80%</a:t>
            </a:r>
            <a:endParaRPr b="0" i="0" sz="1400" u="none" cap="none" strike="noStrike">
              <a:solidFill>
                <a:srgbClr val="004B53"/>
              </a:solidFill>
              <a:latin typeface="Verdana"/>
              <a:ea typeface="Verdana"/>
              <a:cs typeface="Verdana"/>
              <a:sym typeface="Verdana"/>
            </a:endParaRPr>
          </a:p>
          <a:p>
            <a:pPr indent="0" lvl="0" marL="36000" marR="0" rtl="0" algn="just">
              <a:lnSpc>
                <a:spcPct val="100000"/>
              </a:lnSpc>
              <a:spcBef>
                <a:spcPts val="1200"/>
              </a:spcBef>
              <a:spcAft>
                <a:spcPts val="0"/>
              </a:spcAft>
              <a:buClr>
                <a:srgbClr val="000000"/>
              </a:buClr>
              <a:buSzPts val="1400"/>
              <a:buFont typeface="Arial"/>
              <a:buNone/>
            </a:pPr>
            <a:r>
              <a:rPr b="0" i="0" lang="en-US" sz="1400" u="none" cap="none" strike="noStrike">
                <a:solidFill>
                  <a:srgbClr val="004B53"/>
                </a:solidFill>
                <a:latin typeface="Verdana"/>
                <a:ea typeface="Verdana"/>
                <a:cs typeface="Verdana"/>
                <a:sym typeface="Verdana"/>
              </a:rPr>
              <a:t>There are </a:t>
            </a:r>
            <a:r>
              <a:rPr b="1" i="0" lang="en-US" sz="1400" u="none" cap="none" strike="noStrike">
                <a:solidFill>
                  <a:srgbClr val="004B53"/>
                </a:solidFill>
                <a:latin typeface="Verdana"/>
                <a:ea typeface="Verdana"/>
                <a:cs typeface="Verdana"/>
                <a:sym typeface="Verdana"/>
              </a:rPr>
              <a:t>20 </a:t>
            </a:r>
            <a:r>
              <a:rPr b="0" i="0" lang="en-US" sz="1400" u="none" cap="none" strike="noStrike">
                <a:solidFill>
                  <a:srgbClr val="004B53"/>
                </a:solidFill>
                <a:latin typeface="Verdana"/>
                <a:ea typeface="Verdana"/>
                <a:cs typeface="Verdana"/>
                <a:sym typeface="Verdana"/>
              </a:rPr>
              <a:t>free apps that have been installed over a </a:t>
            </a:r>
            <a:r>
              <a:rPr b="1" i="0" lang="en-US" sz="1400" u="none" cap="none" strike="noStrike">
                <a:solidFill>
                  <a:srgbClr val="004B53"/>
                </a:solidFill>
                <a:latin typeface="Verdana"/>
                <a:ea typeface="Verdana"/>
                <a:cs typeface="Verdana"/>
                <a:sym typeface="Verdana"/>
              </a:rPr>
              <a:t>billion </a:t>
            </a:r>
            <a:r>
              <a:rPr b="0" i="0" lang="en-US" sz="1400" u="none" cap="none" strike="noStrike">
                <a:solidFill>
                  <a:srgbClr val="004B53"/>
                </a:solidFill>
                <a:latin typeface="Verdana"/>
                <a:ea typeface="Verdana"/>
                <a:cs typeface="Verdana"/>
                <a:sym typeface="Verdana"/>
              </a:rPr>
              <a:t>times</a:t>
            </a:r>
            <a:endParaRPr b="0" i="0" sz="1400" u="none" cap="none" strike="noStrike">
              <a:solidFill>
                <a:srgbClr val="004B53"/>
              </a:solidFill>
              <a:latin typeface="Verdana"/>
              <a:ea typeface="Verdana"/>
              <a:cs typeface="Verdana"/>
              <a:sym typeface="Verdana"/>
            </a:endParaRPr>
          </a:p>
          <a:p>
            <a:pPr indent="0" lvl="0" marL="36000" marR="5080" rtl="0" algn="just">
              <a:lnSpc>
                <a:spcPct val="100000"/>
              </a:lnSpc>
              <a:spcBef>
                <a:spcPts val="120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Minecraft </a:t>
            </a:r>
            <a:r>
              <a:rPr b="0" i="0" lang="en-US" sz="1400" u="none" cap="none" strike="noStrike">
                <a:solidFill>
                  <a:srgbClr val="004B53"/>
                </a:solidFill>
                <a:latin typeface="Verdana"/>
                <a:ea typeface="Verdana"/>
                <a:cs typeface="Verdana"/>
                <a:sym typeface="Verdana"/>
              </a:rPr>
              <a:t>is the only app in the paid category with over </a:t>
            </a:r>
            <a:r>
              <a:rPr b="1" i="0" lang="en-US" sz="1400" u="none" cap="none" strike="noStrike">
                <a:solidFill>
                  <a:srgbClr val="004B53"/>
                </a:solidFill>
                <a:latin typeface="Verdana"/>
                <a:ea typeface="Verdana"/>
                <a:cs typeface="Verdana"/>
                <a:sym typeface="Verdana"/>
              </a:rPr>
              <a:t>10M </a:t>
            </a:r>
            <a:r>
              <a:rPr b="0" i="0" lang="en-US" sz="1400" u="none" cap="none" strike="noStrike">
                <a:solidFill>
                  <a:srgbClr val="004B53"/>
                </a:solidFill>
                <a:latin typeface="Verdana"/>
                <a:ea typeface="Verdana"/>
                <a:cs typeface="Verdana"/>
                <a:sym typeface="Verdana"/>
              </a:rPr>
              <a:t>installs,  and also has produced the most revenue only from installation fee.</a:t>
            </a:r>
            <a:endParaRPr b="0" i="0" sz="1400" u="none" cap="none" strike="noStrike">
              <a:solidFill>
                <a:srgbClr val="004B53"/>
              </a:solidFill>
              <a:latin typeface="Verdana"/>
              <a:ea typeface="Verdana"/>
              <a:cs typeface="Verdana"/>
              <a:sym typeface="Verdana"/>
            </a:endParaRPr>
          </a:p>
          <a:p>
            <a:pPr indent="0" lvl="0" marL="36000" marR="0" rtl="0" algn="just">
              <a:lnSpc>
                <a:spcPct val="100000"/>
              </a:lnSpc>
              <a:spcBef>
                <a:spcPts val="1200"/>
              </a:spcBef>
              <a:spcAft>
                <a:spcPts val="0"/>
              </a:spcAft>
              <a:buClr>
                <a:srgbClr val="000000"/>
              </a:buClr>
              <a:buSzPts val="1400"/>
              <a:buFont typeface="Arial"/>
              <a:buNone/>
            </a:pPr>
            <a:r>
              <a:rPr b="0" i="0" lang="en-US" sz="1400" u="none" cap="none" strike="noStrike">
                <a:solidFill>
                  <a:srgbClr val="004B53"/>
                </a:solidFill>
                <a:latin typeface="Verdana"/>
                <a:ea typeface="Verdana"/>
                <a:cs typeface="Verdana"/>
                <a:sym typeface="Verdana"/>
              </a:rPr>
              <a:t>Price, Rating, Size </a:t>
            </a:r>
            <a:r>
              <a:rPr b="1" i="0" lang="en-US" sz="1400" u="none" cap="none" strike="noStrike">
                <a:solidFill>
                  <a:srgbClr val="004B53"/>
                </a:solidFill>
                <a:latin typeface="Verdana"/>
                <a:ea typeface="Verdana"/>
                <a:cs typeface="Verdana"/>
                <a:sym typeface="Verdana"/>
              </a:rPr>
              <a:t>has no or very less correlation </a:t>
            </a:r>
            <a:r>
              <a:rPr b="0" i="0" lang="en-US" sz="1400" u="none" cap="none" strike="noStrike">
                <a:solidFill>
                  <a:srgbClr val="004B53"/>
                </a:solidFill>
                <a:latin typeface="Verdana"/>
                <a:ea typeface="Verdana"/>
                <a:cs typeface="Verdana"/>
                <a:sym typeface="Verdana"/>
              </a:rPr>
              <a:t>with </a:t>
            </a:r>
            <a:r>
              <a:rPr b="1" i="0" lang="en-US" sz="1400" u="none" cap="none" strike="noStrike">
                <a:solidFill>
                  <a:srgbClr val="004B53"/>
                </a:solidFill>
                <a:latin typeface="Verdana"/>
                <a:ea typeface="Verdana"/>
                <a:cs typeface="Verdana"/>
                <a:sym typeface="Verdana"/>
              </a:rPr>
              <a:t>Sentiment Polarity</a:t>
            </a:r>
            <a:r>
              <a:rPr b="0" i="0" lang="en-US" sz="1400" u="none" cap="none" strike="noStrike">
                <a:solidFill>
                  <a:srgbClr val="004B53"/>
                </a:solidFill>
                <a:latin typeface="Verdana"/>
                <a:ea typeface="Verdana"/>
                <a:cs typeface="Verdana"/>
                <a:sym typeface="Verdana"/>
              </a:rPr>
              <a:t>.</a:t>
            </a:r>
            <a:endParaRPr b="1" i="0" sz="1400" u="none" cap="none" strike="noStrike">
              <a:solidFill>
                <a:srgbClr val="004B53"/>
              </a:solidFill>
              <a:latin typeface="Verdana"/>
              <a:ea typeface="Verdana"/>
              <a:cs typeface="Verdana"/>
              <a:sym typeface="Verdana"/>
            </a:endParaRPr>
          </a:p>
          <a:p>
            <a:pPr indent="0" lvl="0" marL="36000" marR="0" rtl="0" algn="just">
              <a:lnSpc>
                <a:spcPct val="100000"/>
              </a:lnSpc>
              <a:spcBef>
                <a:spcPts val="1200"/>
              </a:spcBef>
              <a:spcAft>
                <a:spcPts val="0"/>
              </a:spcAft>
              <a:buClr>
                <a:srgbClr val="000000"/>
              </a:buClr>
              <a:buSzPts val="1400"/>
              <a:buFont typeface="Arial"/>
              <a:buNone/>
            </a:pPr>
            <a:r>
              <a:rPr b="0" i="0" lang="en-US" sz="1400" u="none" cap="none" strike="noStrike">
                <a:solidFill>
                  <a:srgbClr val="004B53"/>
                </a:solidFill>
                <a:latin typeface="Verdana"/>
                <a:ea typeface="Verdana"/>
                <a:cs typeface="Verdana"/>
                <a:sym typeface="Verdana"/>
              </a:rPr>
              <a:t>The median size of the apps in the play store is 12 MB</a:t>
            </a:r>
            <a:endParaRPr b="0" i="0" sz="1400" u="none" cap="none" strike="noStrike">
              <a:solidFill>
                <a:srgbClr val="000000"/>
              </a:solidFill>
              <a:latin typeface="Arial"/>
              <a:ea typeface="Arial"/>
              <a:cs typeface="Arial"/>
              <a:sym typeface="Arial"/>
            </a:endParaRPr>
          </a:p>
          <a:p>
            <a:pPr indent="0" lvl="0" marL="36000" marR="24130" rtl="0" algn="just">
              <a:lnSpc>
                <a:spcPct val="100000"/>
              </a:lnSpc>
              <a:spcBef>
                <a:spcPts val="1200"/>
              </a:spcBef>
              <a:spcAft>
                <a:spcPts val="0"/>
              </a:spcAft>
              <a:buClr>
                <a:srgbClr val="000000"/>
              </a:buClr>
              <a:buSzPts val="1400"/>
              <a:buFont typeface="Arial"/>
              <a:buNone/>
            </a:pPr>
            <a:r>
              <a:rPr b="0" i="0" lang="en-US" sz="1400" u="none" cap="none" strike="noStrike">
                <a:solidFill>
                  <a:srgbClr val="004B53"/>
                </a:solidFill>
                <a:latin typeface="Verdana"/>
                <a:ea typeface="Verdana"/>
                <a:cs typeface="Verdana"/>
                <a:sym typeface="Verdana"/>
              </a:rPr>
              <a:t>The apps whose size </a:t>
            </a:r>
            <a:r>
              <a:rPr b="1" i="0" lang="en-US" sz="1400" u="none" cap="none" strike="noStrike">
                <a:solidFill>
                  <a:srgbClr val="004B53"/>
                </a:solidFill>
                <a:latin typeface="Verdana"/>
                <a:ea typeface="Verdana"/>
                <a:cs typeface="Verdana"/>
                <a:sym typeface="Verdana"/>
              </a:rPr>
              <a:t>varies with device </a:t>
            </a:r>
            <a:r>
              <a:rPr b="0" i="0" lang="en-US" sz="1400" u="none" cap="none" strike="noStrike">
                <a:solidFill>
                  <a:srgbClr val="004B53"/>
                </a:solidFill>
                <a:latin typeface="Verdana"/>
                <a:ea typeface="Verdana"/>
                <a:cs typeface="Verdana"/>
                <a:sym typeface="Verdana"/>
              </a:rPr>
              <a:t>has the highest number  average app installs.</a:t>
            </a:r>
            <a:endParaRPr b="0" i="0" sz="1400" u="none" cap="none" strike="noStrike">
              <a:solidFill>
                <a:srgbClr val="000000"/>
              </a:solidFill>
              <a:latin typeface="Arial"/>
              <a:ea typeface="Arial"/>
              <a:cs typeface="Arial"/>
              <a:sym typeface="Arial"/>
            </a:endParaRPr>
          </a:p>
          <a:p>
            <a:pPr indent="0" lvl="0" marL="36000" marR="5080" rtl="0" algn="just">
              <a:lnSpc>
                <a:spcPct val="100000"/>
              </a:lnSpc>
              <a:spcBef>
                <a:spcPts val="1200"/>
              </a:spcBef>
              <a:spcAft>
                <a:spcPts val="0"/>
              </a:spcAft>
              <a:buClr>
                <a:srgbClr val="000000"/>
              </a:buClr>
              <a:buSzPts val="1400"/>
              <a:buFont typeface="Arial"/>
              <a:buNone/>
            </a:pPr>
            <a:r>
              <a:rPr b="0" i="0" lang="en-US" sz="1400" u="none" cap="none" strike="noStrike">
                <a:solidFill>
                  <a:srgbClr val="004B53"/>
                </a:solidFill>
                <a:latin typeface="Verdana"/>
                <a:ea typeface="Verdana"/>
                <a:cs typeface="Verdana"/>
                <a:sym typeface="Verdana"/>
              </a:rPr>
              <a:t>The apps whose size is </a:t>
            </a:r>
            <a:r>
              <a:rPr b="1" i="0" lang="en-US" sz="1400" u="none" cap="none" strike="noStrike">
                <a:solidFill>
                  <a:srgbClr val="004B53"/>
                </a:solidFill>
                <a:latin typeface="Verdana"/>
                <a:ea typeface="Verdana"/>
                <a:cs typeface="Verdana"/>
                <a:sym typeface="Verdana"/>
              </a:rPr>
              <a:t>greater than 90 MB </a:t>
            </a:r>
            <a:r>
              <a:rPr b="0" i="0" lang="en-US" sz="1400" u="none" cap="none" strike="noStrike">
                <a:solidFill>
                  <a:srgbClr val="004B53"/>
                </a:solidFill>
                <a:latin typeface="Verdana"/>
                <a:ea typeface="Verdana"/>
                <a:cs typeface="Verdana"/>
                <a:sym typeface="Verdana"/>
              </a:rPr>
              <a:t>has the highest number  of average user reviews, ie, they are more popular than the rest.</a:t>
            </a:r>
            <a:endParaRPr b="0" i="0" sz="1400" u="none" cap="none" strike="noStrike">
              <a:solidFill>
                <a:srgbClr val="000000"/>
              </a:solidFill>
              <a:latin typeface="Arial"/>
              <a:ea typeface="Arial"/>
              <a:cs typeface="Arial"/>
              <a:sym typeface="Arial"/>
            </a:endParaRPr>
          </a:p>
          <a:p>
            <a:pPr indent="0" lvl="0" marL="36000" marR="10160" rtl="0" algn="just">
              <a:lnSpc>
                <a:spcPct val="100000"/>
              </a:lnSpc>
              <a:spcBef>
                <a:spcPts val="120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Helix Jump </a:t>
            </a:r>
            <a:r>
              <a:rPr b="0" i="0" lang="en-US" sz="1400" u="none" cap="none" strike="noStrike">
                <a:solidFill>
                  <a:srgbClr val="004B53"/>
                </a:solidFill>
                <a:latin typeface="Verdana"/>
                <a:ea typeface="Verdana"/>
                <a:cs typeface="Verdana"/>
                <a:sym typeface="Verdana"/>
              </a:rPr>
              <a:t>has the highest number of positive reviews and </a:t>
            </a:r>
            <a:r>
              <a:rPr b="1" i="0" lang="en-US" sz="1400" u="none" cap="none" strike="noStrike">
                <a:solidFill>
                  <a:srgbClr val="004B53"/>
                </a:solidFill>
                <a:latin typeface="Verdana"/>
                <a:ea typeface="Verdana"/>
                <a:cs typeface="Verdana"/>
                <a:sym typeface="Verdana"/>
              </a:rPr>
              <a:t>Angry  Birds Classic </a:t>
            </a:r>
            <a:r>
              <a:rPr b="0" i="0" lang="en-US" sz="1400" u="none" cap="none" strike="noStrike">
                <a:solidFill>
                  <a:srgbClr val="004B53"/>
                </a:solidFill>
                <a:latin typeface="Verdana"/>
                <a:ea typeface="Verdana"/>
                <a:cs typeface="Verdana"/>
                <a:sym typeface="Verdana"/>
              </a:rPr>
              <a:t>has the highest number of negative reviews.</a:t>
            </a:r>
            <a:endParaRPr b="0" i="0" sz="1400" u="none" cap="none" strike="noStrike">
              <a:solidFill>
                <a:srgbClr val="000000"/>
              </a:solidFill>
              <a:latin typeface="Arial"/>
              <a:ea typeface="Arial"/>
              <a:cs typeface="Arial"/>
              <a:sym typeface="Arial"/>
            </a:endParaRPr>
          </a:p>
        </p:txBody>
      </p:sp>
      <p:sp>
        <p:nvSpPr>
          <p:cNvPr id="1049" name="Google Shape;1049;p291"/>
          <p:cNvSpPr txBox="1"/>
          <p:nvPr>
            <p:ph type="title"/>
          </p:nvPr>
        </p:nvSpPr>
        <p:spPr>
          <a:xfrm>
            <a:off x="2864100" y="287875"/>
            <a:ext cx="33201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2800"/>
              <a:buNone/>
            </a:pPr>
            <a:r>
              <a:rPr b="1" lang="en-US" sz="2800">
                <a:solidFill>
                  <a:srgbClr val="292929"/>
                </a:solidFill>
                <a:latin typeface="Arial"/>
                <a:ea typeface="Arial"/>
                <a:cs typeface="Arial"/>
                <a:sym typeface="Arial"/>
              </a:rPr>
              <a:t>Conclusion</a:t>
            </a:r>
            <a:r>
              <a:rPr b="1" lang="en-US" sz="2800">
                <a:solidFill>
                  <a:srgbClr val="292929"/>
                </a:solidFill>
              </a:rPr>
              <a:t>[Contd.]</a:t>
            </a:r>
            <a:endParaRPr b="1" sz="2800">
              <a:solidFill>
                <a:srgbClr val="292929"/>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3"/>
          <p:cNvSpPr txBox="1"/>
          <p:nvPr/>
        </p:nvSpPr>
        <p:spPr>
          <a:xfrm>
            <a:off x="907647" y="153041"/>
            <a:ext cx="6247237" cy="4676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n-US" sz="2800" u="none" cap="none" strike="noStrike">
                <a:solidFill>
                  <a:srgbClr val="292929"/>
                </a:solidFill>
                <a:latin typeface="Arial"/>
                <a:ea typeface="Arial"/>
                <a:cs typeface="Arial"/>
                <a:sym typeface="Arial"/>
              </a:rPr>
              <a:t>Introduction</a:t>
            </a:r>
            <a:endParaRPr b="0" i="0" sz="2800" u="none" cap="none" strike="noStrike">
              <a:solidFill>
                <a:srgbClr val="292929"/>
              </a:solidFill>
              <a:latin typeface="Arial"/>
              <a:ea typeface="Arial"/>
              <a:cs typeface="Arial"/>
              <a:sym typeface="Arial"/>
            </a:endParaRPr>
          </a:p>
        </p:txBody>
      </p:sp>
      <p:sp>
        <p:nvSpPr>
          <p:cNvPr id="804" name="Google Shape;804;p3"/>
          <p:cNvSpPr txBox="1"/>
          <p:nvPr/>
        </p:nvSpPr>
        <p:spPr>
          <a:xfrm>
            <a:off x="0" y="830638"/>
            <a:ext cx="9144000" cy="4312862"/>
          </a:xfrm>
          <a:prstGeom prst="rect">
            <a:avLst/>
          </a:prstGeom>
          <a:noFill/>
          <a:ln>
            <a:noFill/>
          </a:ln>
        </p:spPr>
        <p:txBody>
          <a:bodyPr anchorCtr="0" anchor="t" bIns="45700" lIns="91425" spcFirstLastPara="1" rIns="91425" wrap="square" tIns="45700">
            <a:noAutofit/>
          </a:bodyPr>
          <a:lstStyle/>
          <a:p>
            <a:pPr indent="-101600" lvl="0" marL="2160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4B53"/>
                </a:solidFill>
                <a:latin typeface="Verdana"/>
                <a:ea typeface="Verdana"/>
                <a:cs typeface="Verdana"/>
                <a:sym typeface="Verdana"/>
              </a:rPr>
              <a:t>Android is the most popular operating system in the world, with over 2.5 billion active users spanning over 190 countries.</a:t>
            </a:r>
            <a:endParaRPr b="0" i="0" sz="1600" u="none" cap="none" strike="noStrike">
              <a:solidFill>
                <a:srgbClr val="004B53"/>
              </a:solidFill>
              <a:latin typeface="Verdana"/>
              <a:ea typeface="Verdana"/>
              <a:cs typeface="Verdana"/>
              <a:sym typeface="Verdana"/>
            </a:endParaRPr>
          </a:p>
          <a:p>
            <a:pPr indent="-101600" lvl="0" marL="2160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4B53"/>
                </a:solidFill>
                <a:latin typeface="Verdana"/>
                <a:ea typeface="Verdana"/>
                <a:cs typeface="Verdana"/>
                <a:sym typeface="Verdana"/>
              </a:rPr>
              <a:t>Google Play was launched on March 6, 2012, bringing together Android Market marking a shift in Google's digital distribution strategy .</a:t>
            </a:r>
            <a:endParaRPr b="0" i="0" sz="1600" u="none" cap="none" strike="noStrike">
              <a:solidFill>
                <a:srgbClr val="004B53"/>
              </a:solidFill>
              <a:latin typeface="Verdana"/>
              <a:ea typeface="Verdana"/>
              <a:cs typeface="Verdana"/>
              <a:sym typeface="Verdana"/>
            </a:endParaRPr>
          </a:p>
          <a:p>
            <a:pPr indent="-101600" lvl="0" marL="2160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4B53"/>
                </a:solidFill>
                <a:latin typeface="Verdana"/>
                <a:ea typeface="Verdana"/>
                <a:cs typeface="Verdana"/>
                <a:sym typeface="Verdana"/>
              </a:rPr>
              <a:t> Android is the dominant mobile operating system today more than 85% of all mobile devices running Google’s OS. The Google Play Store is the largest and most popular Android app store. </a:t>
            </a:r>
            <a:endParaRPr b="0" i="0" sz="1600" u="none" cap="none" strike="noStrike">
              <a:solidFill>
                <a:srgbClr val="004B53"/>
              </a:solidFill>
              <a:latin typeface="Verdana"/>
              <a:ea typeface="Verdana"/>
              <a:cs typeface="Verdana"/>
              <a:sym typeface="Verdana"/>
            </a:endParaRPr>
          </a:p>
          <a:p>
            <a:pPr indent="-101600" lvl="0" marL="2160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4B53"/>
                </a:solidFill>
                <a:latin typeface="Verdana"/>
                <a:ea typeface="Verdana"/>
                <a:cs typeface="Verdana"/>
                <a:sym typeface="Verdana"/>
              </a:rPr>
              <a:t>There are more than 3.04 million apps found on Google Play Store.</a:t>
            </a:r>
            <a:endParaRPr b="0" i="0" sz="1400" u="none" cap="none" strike="noStrike">
              <a:solidFill>
                <a:srgbClr val="000000"/>
              </a:solidFill>
              <a:latin typeface="Arial"/>
              <a:ea typeface="Arial"/>
              <a:cs typeface="Arial"/>
              <a:sym typeface="Arial"/>
            </a:endParaRPr>
          </a:p>
          <a:p>
            <a:pPr indent="-101600" lvl="0" marL="2160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4B53"/>
                </a:solidFill>
                <a:latin typeface="Verdana"/>
                <a:ea typeface="Verdana"/>
                <a:cs typeface="Verdana"/>
                <a:sym typeface="Verdana"/>
              </a:rPr>
              <a:t> The Play Store apps data has enormous potential to drive app-making businesses to success.</a:t>
            </a:r>
            <a:endParaRPr b="0" i="0" sz="1600" u="none" cap="none" strike="noStrike">
              <a:solidFill>
                <a:srgbClr val="004B53"/>
              </a:solidFill>
              <a:latin typeface="Verdana"/>
              <a:ea typeface="Verdana"/>
              <a:cs typeface="Verdana"/>
              <a:sym typeface="Verdana"/>
            </a:endParaRPr>
          </a:p>
          <a:p>
            <a:pPr indent="-101600" lvl="0" marL="2160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4B53"/>
                </a:solidFill>
                <a:latin typeface="Verdana"/>
                <a:ea typeface="Verdana"/>
                <a:cs typeface="Verdana"/>
                <a:sym typeface="Verdana"/>
              </a:rPr>
              <a:t>Actionable insights can be drawn for developers to work on and capture the Android market. The main goal of our project is-</a:t>
            </a:r>
            <a:endParaRPr b="0" i="0" sz="1600" u="none" cap="none" strike="noStrike">
              <a:solidFill>
                <a:srgbClr val="004B53"/>
              </a:solidFill>
              <a:latin typeface="Verdana"/>
              <a:ea typeface="Verdana"/>
              <a:cs typeface="Verdana"/>
              <a:sym typeface="Verdana"/>
            </a:endParaRPr>
          </a:p>
          <a:p>
            <a:pPr indent="-343080" lvl="0" marL="343080" marR="0" rtl="0" algn="just">
              <a:lnSpc>
                <a:spcPct val="100000"/>
              </a:lnSpc>
              <a:spcBef>
                <a:spcPts val="0"/>
              </a:spcBef>
              <a:spcAft>
                <a:spcPts val="0"/>
              </a:spcAft>
              <a:buClr>
                <a:srgbClr val="000000"/>
              </a:buClr>
              <a:buSzPts val="1600"/>
              <a:buFont typeface="Arial"/>
              <a:buAutoNum type="arabicParenR"/>
            </a:pPr>
            <a:r>
              <a:rPr b="0" i="0" lang="en-US" sz="1600" u="none" cap="none" strike="noStrike">
                <a:solidFill>
                  <a:srgbClr val="004B53"/>
                </a:solidFill>
                <a:latin typeface="Verdana"/>
                <a:ea typeface="Verdana"/>
                <a:cs typeface="Verdana"/>
                <a:sym typeface="Verdana"/>
              </a:rPr>
              <a:t>The purpose of our project is to gather and analyze detailed information on apps in the Google Play Store in order to provide insights on app features and the current state of the Android app market.      </a:t>
            </a:r>
            <a:endParaRPr b="0" i="0" sz="1600" u="none" cap="none" strike="noStrike">
              <a:solidFill>
                <a:srgbClr val="004B53"/>
              </a:solidFill>
              <a:latin typeface="Verdana"/>
              <a:ea typeface="Verdana"/>
              <a:cs typeface="Verdana"/>
              <a:sym typeface="Verdana"/>
            </a:endParaRPr>
          </a:p>
          <a:p>
            <a:pPr indent="-343080" lvl="0" marL="343080" marR="0" rtl="0" algn="just">
              <a:lnSpc>
                <a:spcPct val="100000"/>
              </a:lnSpc>
              <a:spcBef>
                <a:spcPts val="0"/>
              </a:spcBef>
              <a:spcAft>
                <a:spcPts val="0"/>
              </a:spcAft>
              <a:buClr>
                <a:srgbClr val="000000"/>
              </a:buClr>
              <a:buSzPts val="1600"/>
              <a:buFont typeface="Arial"/>
              <a:buAutoNum type="arabicParenR"/>
            </a:pPr>
            <a:r>
              <a:rPr b="0" i="0" lang="en-US" sz="1600" u="none" cap="none" strike="noStrike">
                <a:solidFill>
                  <a:srgbClr val="004B53"/>
                </a:solidFill>
                <a:latin typeface="Verdana"/>
                <a:ea typeface="Verdana"/>
                <a:cs typeface="Verdana"/>
                <a:sym typeface="Verdana"/>
              </a:rPr>
              <a:t> The Objective of the project to Explore and analyze the data to discover key factors responsible for app engagement and success</a:t>
            </a:r>
            <a:r>
              <a:rPr b="0" i="0" lang="en-US" sz="1600" u="none" cap="none" strike="noStrike">
                <a:solidFill>
                  <a:srgbClr val="004B53"/>
                </a:solidFill>
                <a:latin typeface="Montserrat"/>
                <a:ea typeface="Montserrat"/>
                <a:cs typeface="Montserrat"/>
                <a:sym typeface="Montserrat"/>
              </a:rPr>
              <a:t>.</a:t>
            </a:r>
            <a:endParaRPr b="0" i="0" sz="1600" u="none" cap="none" strike="noStrike">
              <a:solidFill>
                <a:srgbClr val="004B53"/>
              </a:solidFill>
              <a:latin typeface="Arial"/>
              <a:ea typeface="Arial"/>
              <a:cs typeface="Arial"/>
              <a:sym typeface="Arial"/>
            </a:endParaRPr>
          </a:p>
          <a:p>
            <a:pPr indent="0" lvl="0" marL="2160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erdana"/>
              <a:ea typeface="Verdana"/>
              <a:cs typeface="Verdana"/>
              <a:sym typeface="Verdana"/>
            </a:endParaRPr>
          </a:p>
          <a:p>
            <a:pPr indent="0" lvl="0" marL="2160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Verdana"/>
              <a:ea typeface="Verdana"/>
              <a:cs typeface="Verdana"/>
              <a:sym typeface="Verdana"/>
            </a:endParaRPr>
          </a:p>
          <a:p>
            <a:pPr indent="0" lvl="0" marL="2160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Verdana"/>
              <a:ea typeface="Verdana"/>
              <a:cs typeface="Verdana"/>
              <a:sym typeface="Verdana"/>
            </a:endParaRPr>
          </a:p>
        </p:txBody>
      </p:sp>
      <p:grpSp>
        <p:nvGrpSpPr>
          <p:cNvPr id="805" name="Google Shape;805;p3"/>
          <p:cNvGrpSpPr/>
          <p:nvPr/>
        </p:nvGrpSpPr>
        <p:grpSpPr>
          <a:xfrm>
            <a:off x="390926" y="195517"/>
            <a:ext cx="481366" cy="467450"/>
            <a:chOff x="478536" y="263652"/>
            <a:chExt cx="809244" cy="809244"/>
          </a:xfrm>
        </p:grpSpPr>
        <p:sp>
          <p:nvSpPr>
            <p:cNvPr id="806" name="Google Shape;806;p3"/>
            <p:cNvSpPr/>
            <p:nvPr/>
          </p:nvSpPr>
          <p:spPr>
            <a:xfrm>
              <a:off x="478536" y="263652"/>
              <a:ext cx="809244" cy="8092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3"/>
            <p:cNvSpPr/>
            <p:nvPr/>
          </p:nvSpPr>
          <p:spPr>
            <a:xfrm>
              <a:off x="537972" y="303276"/>
              <a:ext cx="694944" cy="69646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pic>
        <p:nvPicPr>
          <p:cNvPr id="1054" name="Google Shape;1054;p292"/>
          <p:cNvPicPr preferRelativeResize="0"/>
          <p:nvPr/>
        </p:nvPicPr>
        <p:blipFill rotWithShape="1">
          <a:blip r:embed="rId3">
            <a:alphaModFix/>
          </a:blip>
          <a:srcRect b="0" l="0" r="0" t="0"/>
          <a:stretch/>
        </p:blipFill>
        <p:spPr>
          <a:xfrm>
            <a:off x="2700867" y="701995"/>
            <a:ext cx="4367701" cy="3925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270"/>
          <p:cNvSpPr txBox="1"/>
          <p:nvPr>
            <p:ph type="title"/>
          </p:nvPr>
        </p:nvSpPr>
        <p:spPr>
          <a:xfrm>
            <a:off x="384724" y="503825"/>
            <a:ext cx="3689985" cy="452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1400"/>
              <a:buNone/>
            </a:pPr>
            <a:r>
              <a:rPr lang="en-US" sz="2800"/>
              <a:t>Problem Statement</a:t>
            </a:r>
            <a:endParaRPr sz="2800"/>
          </a:p>
        </p:txBody>
      </p:sp>
      <p:sp>
        <p:nvSpPr>
          <p:cNvPr id="813" name="Google Shape;813;p270"/>
          <p:cNvSpPr txBox="1"/>
          <p:nvPr/>
        </p:nvSpPr>
        <p:spPr>
          <a:xfrm>
            <a:off x="384724" y="1044940"/>
            <a:ext cx="8370600" cy="3613500"/>
          </a:xfrm>
          <a:prstGeom prst="rect">
            <a:avLst/>
          </a:prstGeom>
          <a:noFill/>
          <a:ln>
            <a:noFill/>
          </a:ln>
        </p:spPr>
        <p:txBody>
          <a:bodyPr anchorCtr="0" anchor="t" bIns="0" lIns="0" spcFirstLastPara="1" rIns="0" wrap="square" tIns="12700">
            <a:spAutoFit/>
          </a:bodyPr>
          <a:lstStyle/>
          <a:p>
            <a:pPr indent="-457200" lvl="0" marL="469265" marR="58419" rtl="0" algn="just">
              <a:lnSpc>
                <a:spcPct val="114999"/>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Two datasets are provided, one with </a:t>
            </a:r>
            <a:r>
              <a:rPr b="1" i="0" lang="en-US" sz="1800" u="none" cap="none" strike="noStrike">
                <a:solidFill>
                  <a:srgbClr val="124F5B"/>
                </a:solidFill>
                <a:latin typeface="Verdana"/>
                <a:ea typeface="Verdana"/>
                <a:cs typeface="Verdana"/>
                <a:sym typeface="Verdana"/>
              </a:rPr>
              <a:t>basic information </a:t>
            </a:r>
            <a:r>
              <a:rPr b="0" i="0" lang="en-US" sz="1800" u="none" cap="none" strike="noStrike">
                <a:solidFill>
                  <a:srgbClr val="124F5B"/>
                </a:solidFill>
                <a:latin typeface="Verdana"/>
                <a:ea typeface="Verdana"/>
                <a:cs typeface="Verdana"/>
                <a:sym typeface="Verdana"/>
              </a:rPr>
              <a:t>and the  other with </a:t>
            </a:r>
            <a:r>
              <a:rPr b="1" i="0" lang="en-US" sz="1800" u="none" cap="none" strike="noStrike">
                <a:solidFill>
                  <a:srgbClr val="124F5B"/>
                </a:solidFill>
                <a:latin typeface="Verdana"/>
                <a:ea typeface="Verdana"/>
                <a:cs typeface="Verdana"/>
                <a:sym typeface="Verdana"/>
              </a:rPr>
              <a:t>user reviews </a:t>
            </a:r>
            <a:r>
              <a:rPr b="0" i="0" lang="en-US" sz="1800" u="none" cap="none" strike="noStrike">
                <a:solidFill>
                  <a:srgbClr val="124F5B"/>
                </a:solidFill>
                <a:latin typeface="Verdana"/>
                <a:ea typeface="Verdana"/>
                <a:cs typeface="Verdana"/>
                <a:sym typeface="Verdana"/>
              </a:rPr>
              <a:t>for the respective app.</a:t>
            </a:r>
            <a:endParaRPr b="0" i="0" sz="1800" u="none" cap="none" strike="noStrike">
              <a:solidFill>
                <a:srgbClr val="000000"/>
              </a:solidFill>
              <a:latin typeface="Verdana"/>
              <a:ea typeface="Verdana"/>
              <a:cs typeface="Verdana"/>
              <a:sym typeface="Verdana"/>
            </a:endParaRPr>
          </a:p>
          <a:p>
            <a:pPr indent="-457200" lvl="0" marL="469265" marR="5080" rtl="0" algn="just">
              <a:lnSpc>
                <a:spcPct val="114999"/>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We must examine and evaluate the data in both datasets in order to  identify the important characteristics that inﬂuence app  engagement and success.</a:t>
            </a:r>
            <a:endParaRPr b="0" i="0" sz="1800" u="none" cap="none" strike="noStrike">
              <a:solidFill>
                <a:srgbClr val="000000"/>
              </a:solidFill>
              <a:latin typeface="Verdana"/>
              <a:ea typeface="Verdana"/>
              <a:cs typeface="Verdana"/>
              <a:sym typeface="Verdana"/>
            </a:endParaRPr>
          </a:p>
          <a:p>
            <a:pPr indent="0" lvl="0" marL="0" marR="0" rtl="0" algn="l">
              <a:lnSpc>
                <a:spcPct val="100000"/>
              </a:lnSpc>
              <a:spcBef>
                <a:spcPts val="45"/>
              </a:spcBef>
              <a:spcAft>
                <a:spcPts val="0"/>
              </a:spcAft>
              <a:buClr>
                <a:srgbClr val="124F5B"/>
              </a:buClr>
              <a:buSzPts val="2000"/>
              <a:buFont typeface="Arial"/>
              <a:buNone/>
            </a:pPr>
            <a:r>
              <a:t/>
            </a:r>
            <a:endParaRPr b="0" i="0" sz="2000" u="none" cap="none" strike="noStrike">
              <a:solidFill>
                <a:srgbClr val="000000"/>
              </a:solidFill>
              <a:latin typeface="Verdana"/>
              <a:ea typeface="Verdana"/>
              <a:cs typeface="Verdana"/>
              <a:sym typeface="Verdana"/>
            </a:endParaRPr>
          </a:p>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292929"/>
                </a:solidFill>
                <a:latin typeface="Verdana"/>
                <a:ea typeface="Verdana"/>
                <a:cs typeface="Verdana"/>
                <a:sym typeface="Verdana"/>
              </a:rPr>
              <a:t>So, what factors inﬂuence an app's success?</a:t>
            </a:r>
            <a:endParaRPr b="0" i="0" sz="2000" u="none" cap="none" strike="noStrike">
              <a:solidFill>
                <a:srgbClr val="292929"/>
              </a:solidFill>
              <a:latin typeface="Verdana"/>
              <a:ea typeface="Verdana"/>
              <a:cs typeface="Verdana"/>
              <a:sym typeface="Verdana"/>
            </a:endParaRPr>
          </a:p>
          <a:p>
            <a:pPr indent="0" lvl="0" marL="12700" marR="0" rtl="0" algn="l">
              <a:lnSpc>
                <a:spcPct val="100000"/>
              </a:lnSpc>
              <a:spcBef>
                <a:spcPts val="5"/>
              </a:spcBef>
              <a:spcAft>
                <a:spcPts val="0"/>
              </a:spcAft>
              <a:buClr>
                <a:srgbClr val="000000"/>
              </a:buClr>
              <a:buSzPts val="1800"/>
              <a:buFont typeface="Arial"/>
              <a:buNone/>
            </a:pPr>
            <a:r>
              <a:rPr b="0" i="0" lang="en-US" sz="1800" u="none" cap="none" strike="noStrike">
                <a:solidFill>
                  <a:srgbClr val="124F5B"/>
                </a:solidFill>
                <a:latin typeface="Verdana"/>
                <a:ea typeface="Verdana"/>
                <a:cs typeface="Verdana"/>
                <a:sym typeface="Verdana"/>
              </a:rPr>
              <a:t>An app is said to be successful if it has:</a:t>
            </a:r>
            <a:endParaRPr b="0" i="0" sz="1800" u="none" cap="none" strike="noStrike">
              <a:solidFill>
                <a:srgbClr val="000000"/>
              </a:solidFill>
              <a:latin typeface="Verdana"/>
              <a:ea typeface="Verdana"/>
              <a:cs typeface="Verdana"/>
              <a:sym typeface="Verdana"/>
            </a:endParaRPr>
          </a:p>
          <a:p>
            <a:pPr indent="-457200" lvl="0" marL="469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A high average user rating</a:t>
            </a:r>
            <a:endParaRPr b="0" i="0" sz="1800" u="none" cap="none" strike="noStrike">
              <a:solidFill>
                <a:srgbClr val="000000"/>
              </a:solidFill>
              <a:latin typeface="Verdana"/>
              <a:ea typeface="Verdana"/>
              <a:cs typeface="Verdana"/>
              <a:sym typeface="Verdana"/>
            </a:endParaRPr>
          </a:p>
          <a:p>
            <a:pPr indent="-457200" lvl="0" marL="469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A good number of positive reviews</a:t>
            </a:r>
            <a:endParaRPr b="0" i="0" sz="1800" u="none" cap="none" strike="noStrike">
              <a:solidFill>
                <a:srgbClr val="000000"/>
              </a:solidFill>
              <a:latin typeface="Verdana"/>
              <a:ea typeface="Verdana"/>
              <a:cs typeface="Verdana"/>
              <a:sym typeface="Verdana"/>
            </a:endParaRPr>
          </a:p>
          <a:p>
            <a:pPr indent="-457200" lvl="0" marL="469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A good number of monthly average users</a:t>
            </a:r>
            <a:endParaRPr b="0" i="0" sz="1800" u="none" cap="none" strike="noStrike">
              <a:solidFill>
                <a:srgbClr val="000000"/>
              </a:solidFill>
              <a:latin typeface="Verdana"/>
              <a:ea typeface="Verdana"/>
              <a:cs typeface="Verdana"/>
              <a:sym typeface="Verdana"/>
            </a:endParaRPr>
          </a:p>
          <a:p>
            <a:pPr indent="-457200" lvl="0" marL="469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High revenue per customer and so on.</a:t>
            </a:r>
            <a:endParaRPr b="0" i="0" sz="1800" u="none" cap="none" strike="noStrike">
              <a:solidFill>
                <a:srgbClr val="000000"/>
              </a:solidFill>
              <a:latin typeface="Verdana"/>
              <a:ea typeface="Verdana"/>
              <a:cs typeface="Verdana"/>
              <a:sym typeface="Verdana"/>
            </a:endParaRPr>
          </a:p>
        </p:txBody>
      </p:sp>
      <p:sp>
        <p:nvSpPr>
          <p:cNvPr id="814" name="Google Shape;814;p270"/>
          <p:cNvSpPr txBox="1"/>
          <p:nvPr/>
        </p:nvSpPr>
        <p:spPr>
          <a:xfrm>
            <a:off x="971057" y="294648"/>
            <a:ext cx="36900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100"/>
              </a:spcBef>
              <a:spcAft>
                <a:spcPts val="0"/>
              </a:spcAft>
              <a:buClr>
                <a:srgbClr val="000000"/>
              </a:buClr>
              <a:buSzPts val="1400"/>
              <a:buFont typeface="Arial"/>
              <a:buNone/>
            </a:pPr>
            <a:r>
              <a:rPr b="1" i="0" lang="en-US" sz="2800" u="none" cap="none" strike="noStrike">
                <a:solidFill>
                  <a:srgbClr val="292929"/>
                </a:solidFill>
              </a:rPr>
              <a:t>Problem Statement</a:t>
            </a:r>
            <a:endParaRPr b="1" i="0" sz="2800" u="none" cap="none" strike="noStrike">
              <a:solidFill>
                <a:srgbClr val="292929"/>
              </a:solidFill>
            </a:endParaRPr>
          </a:p>
        </p:txBody>
      </p:sp>
      <p:sp>
        <p:nvSpPr>
          <p:cNvPr id="815" name="Google Shape;815;p270"/>
          <p:cNvSpPr/>
          <p:nvPr/>
        </p:nvSpPr>
        <p:spPr>
          <a:xfrm>
            <a:off x="5777973" y="3273790"/>
            <a:ext cx="1450547" cy="18379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270"/>
          <p:cNvSpPr/>
          <p:nvPr/>
        </p:nvSpPr>
        <p:spPr>
          <a:xfrm>
            <a:off x="7650104" y="3240785"/>
            <a:ext cx="1349497" cy="186549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7" name="Google Shape;817;p270"/>
          <p:cNvGrpSpPr/>
          <p:nvPr/>
        </p:nvGrpSpPr>
        <p:grpSpPr>
          <a:xfrm>
            <a:off x="314959" y="231372"/>
            <a:ext cx="599159" cy="578400"/>
            <a:chOff x="478536" y="263652"/>
            <a:chExt cx="809244" cy="809244"/>
          </a:xfrm>
        </p:grpSpPr>
        <p:sp>
          <p:nvSpPr>
            <p:cNvPr id="818" name="Google Shape;818;p270"/>
            <p:cNvSpPr/>
            <p:nvPr/>
          </p:nvSpPr>
          <p:spPr>
            <a:xfrm>
              <a:off x="478536" y="263652"/>
              <a:ext cx="809244" cy="80924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270"/>
            <p:cNvSpPr/>
            <p:nvPr/>
          </p:nvSpPr>
          <p:spPr>
            <a:xfrm>
              <a:off x="537972" y="303276"/>
              <a:ext cx="694944" cy="69646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2"/>
          <p:cNvSpPr txBox="1"/>
          <p:nvPr/>
        </p:nvSpPr>
        <p:spPr>
          <a:xfrm>
            <a:off x="0" y="677332"/>
            <a:ext cx="9144000" cy="4466168"/>
          </a:xfrm>
          <a:prstGeom prst="rect">
            <a:avLst/>
          </a:prstGeom>
          <a:blipFill rotWithShape="1">
            <a:blip r:embed="rId3">
              <a:alphaModFix/>
            </a:blip>
            <a:stretch>
              <a:fillRect b="0" l="0" r="0" t="0"/>
            </a:stretch>
          </a:blipFill>
          <a:ln>
            <a:noFill/>
          </a:ln>
          <a:effectLst>
            <a:outerShdw blurRad="149987" algn="ctr" dir="8460000" dist="250190">
              <a:srgbClr val="000000">
                <a:alpha val="27450"/>
              </a:srgbClr>
            </a:outerShdw>
          </a:effectLst>
        </p:spPr>
        <p:txBody>
          <a:bodyPr anchorCtr="0" anchor="t" bIns="45700" lIns="91425" spcFirstLastPara="1" rIns="91425" wrap="square" tIns="45700">
            <a:noAutofit/>
          </a:bodyPr>
          <a:lstStyle/>
          <a:p>
            <a:pPr indent="-196850" lvl="0" marL="196850" marR="0" rtl="0" algn="l">
              <a:lnSpc>
                <a:spcPct val="80000"/>
              </a:lnSpc>
              <a:spcBef>
                <a:spcPts val="0"/>
              </a:spcBef>
              <a:spcAft>
                <a:spcPts val="0"/>
              </a:spcAft>
              <a:buClr>
                <a:srgbClr val="000000"/>
              </a:buClr>
              <a:buSzPts val="1400"/>
              <a:buFont typeface="Noto Sans Symbols"/>
              <a:buChar char="❑"/>
            </a:pPr>
            <a:r>
              <a:rPr b="0" i="0" lang="en-US" sz="1400" u="none" cap="none" strike="noStrike">
                <a:solidFill>
                  <a:srgbClr val="004B53"/>
                </a:solidFill>
                <a:latin typeface="Arial"/>
                <a:ea typeface="Arial"/>
                <a:cs typeface="Arial"/>
                <a:sym typeface="Arial"/>
              </a:rPr>
              <a:t> Introduction</a:t>
            </a:r>
            <a:endParaRPr b="0" i="0" sz="1400" u="none" cap="none" strike="noStrike">
              <a:solidFill>
                <a:srgbClr val="004B53"/>
              </a:solidFill>
              <a:latin typeface="Arial"/>
              <a:ea typeface="Arial"/>
              <a:cs typeface="Arial"/>
              <a:sym typeface="Arial"/>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4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400" u="none" cap="none" strike="noStrike">
                <a:solidFill>
                  <a:srgbClr val="004B53"/>
                </a:solidFill>
                <a:latin typeface="Arial"/>
                <a:ea typeface="Arial"/>
                <a:cs typeface="Arial"/>
                <a:sym typeface="Arial"/>
              </a:rPr>
              <a:t> Category wise play store apps installs</a:t>
            </a:r>
            <a:endParaRPr b="0" i="0" sz="1400" u="none" cap="none" strike="noStrike">
              <a:solidFill>
                <a:srgbClr val="004B53"/>
              </a:solidFill>
              <a:latin typeface="Arial"/>
              <a:ea typeface="Arial"/>
              <a:cs typeface="Arial"/>
              <a:sym typeface="Arial"/>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4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400" u="none" cap="none" strike="noStrike">
                <a:solidFill>
                  <a:srgbClr val="004B53"/>
                </a:solidFill>
                <a:latin typeface="Arial"/>
                <a:ea typeface="Arial"/>
                <a:cs typeface="Arial"/>
                <a:sym typeface="Arial"/>
              </a:rPr>
              <a:t> Category wise most popular apps</a:t>
            </a:r>
            <a:endParaRPr b="0" i="0" sz="1400" u="none" cap="none" strike="noStrike">
              <a:solidFill>
                <a:srgbClr val="004B53"/>
              </a:solidFill>
              <a:latin typeface="Arial"/>
              <a:ea typeface="Arial"/>
              <a:cs typeface="Arial"/>
              <a:sym typeface="Arial"/>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4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400" u="none" cap="none" strike="noStrike">
                <a:solidFill>
                  <a:srgbClr val="004B53"/>
                </a:solidFill>
                <a:latin typeface="Arial"/>
                <a:ea typeface="Arial"/>
                <a:cs typeface="Arial"/>
                <a:sym typeface="Arial"/>
              </a:rPr>
              <a:t> Top 10 apps in play store considering all the parameters</a:t>
            </a:r>
            <a:endParaRPr b="0" i="0" sz="1400" u="none" cap="none" strike="noStrike">
              <a:solidFill>
                <a:srgbClr val="004B53"/>
              </a:solidFill>
              <a:latin typeface="Arial"/>
              <a:ea typeface="Arial"/>
              <a:cs typeface="Arial"/>
              <a:sym typeface="Arial"/>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4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400" u="none" cap="none" strike="noStrike">
                <a:solidFill>
                  <a:srgbClr val="004B53"/>
                </a:solidFill>
                <a:latin typeface="Arial"/>
                <a:ea typeface="Arial"/>
                <a:cs typeface="Arial"/>
                <a:sym typeface="Arial"/>
              </a:rPr>
              <a:t> Average installs, category wise</a:t>
            </a:r>
            <a:endParaRPr b="0" i="0" sz="1400" u="none" cap="none" strike="noStrike">
              <a:solidFill>
                <a:srgbClr val="004B53"/>
              </a:solidFill>
              <a:latin typeface="Arial"/>
              <a:ea typeface="Arial"/>
              <a:cs typeface="Arial"/>
              <a:sym typeface="Arial"/>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4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400" u="none" cap="none" strike="noStrike">
                <a:solidFill>
                  <a:srgbClr val="004B53"/>
                </a:solidFill>
                <a:latin typeface="Arial"/>
                <a:ea typeface="Arial"/>
                <a:cs typeface="Arial"/>
                <a:sym typeface="Arial"/>
              </a:rPr>
              <a:t> Most installed apps in communication category</a:t>
            </a:r>
            <a:endParaRPr b="0" i="0" sz="1400" u="none" cap="none" strike="noStrike">
              <a:solidFill>
                <a:srgbClr val="004B53"/>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1400"/>
              <a:buFont typeface="Arial"/>
              <a:buNone/>
            </a:pPr>
            <a:r>
              <a:t/>
            </a:r>
            <a:endParaRPr b="0" i="0" sz="14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400" u="none" cap="none" strike="noStrike">
                <a:solidFill>
                  <a:srgbClr val="004B53"/>
                </a:solidFill>
                <a:latin typeface="Arial"/>
                <a:ea typeface="Arial"/>
                <a:cs typeface="Arial"/>
                <a:sym typeface="Arial"/>
              </a:rPr>
              <a:t> Average sizes of apps in each category</a:t>
            </a:r>
            <a:endParaRPr b="0" i="0" sz="1400" u="none" cap="none" strike="noStrike">
              <a:solidFill>
                <a:srgbClr val="004B53"/>
              </a:solidFill>
              <a:latin typeface="Arial"/>
              <a:ea typeface="Arial"/>
              <a:cs typeface="Arial"/>
              <a:sym typeface="Arial"/>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4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400" u="none" cap="none" strike="noStrike">
                <a:solidFill>
                  <a:srgbClr val="004B53"/>
                </a:solidFill>
                <a:latin typeface="Arial"/>
                <a:ea typeface="Arial"/>
                <a:cs typeface="Arial"/>
                <a:sym typeface="Arial"/>
              </a:rPr>
              <a:t> Category wise percentage of paid apps</a:t>
            </a:r>
            <a:endParaRPr b="0" i="0" sz="1400" u="none" cap="none" strike="noStrike">
              <a:solidFill>
                <a:srgbClr val="004B53"/>
              </a:solidFill>
              <a:latin typeface="Arial"/>
              <a:ea typeface="Arial"/>
              <a:cs typeface="Arial"/>
              <a:sym typeface="Arial"/>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4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400" u="none" cap="none" strike="noStrike">
                <a:solidFill>
                  <a:srgbClr val="004B53"/>
                </a:solidFill>
                <a:latin typeface="Arial"/>
                <a:ea typeface="Arial"/>
                <a:cs typeface="Arial"/>
                <a:sym typeface="Arial"/>
              </a:rPr>
              <a:t> Category wise top installed paid apps</a:t>
            </a:r>
            <a:endParaRPr b="0" i="0" sz="1400" u="none" cap="none" strike="noStrike">
              <a:solidFill>
                <a:srgbClr val="004B53"/>
              </a:solidFill>
              <a:latin typeface="Arial"/>
              <a:ea typeface="Arial"/>
              <a:cs typeface="Arial"/>
              <a:sym typeface="Arial"/>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4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400" u="none" cap="none" strike="noStrike">
                <a:solidFill>
                  <a:srgbClr val="004B53"/>
                </a:solidFill>
                <a:latin typeface="Arial"/>
                <a:ea typeface="Arial"/>
                <a:cs typeface="Arial"/>
                <a:sym typeface="Arial"/>
              </a:rPr>
              <a:t> Average rating rating of paid apps</a:t>
            </a:r>
            <a:endParaRPr b="0" i="0" sz="1400" u="none" cap="none" strike="noStrike">
              <a:solidFill>
                <a:srgbClr val="004B53"/>
              </a:solidFill>
              <a:latin typeface="Arial"/>
              <a:ea typeface="Arial"/>
              <a:cs typeface="Arial"/>
              <a:sym typeface="Arial"/>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4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400" u="none" cap="none" strike="noStrike">
                <a:solidFill>
                  <a:srgbClr val="004B53"/>
                </a:solidFill>
                <a:latin typeface="Arial"/>
                <a:ea typeface="Arial"/>
                <a:cs typeface="Arial"/>
                <a:sym typeface="Arial"/>
              </a:rPr>
              <a:t> Correlation between Rating ,Installs and Price </a:t>
            </a:r>
            <a:endParaRPr b="0" i="0" sz="1400" u="none" cap="none" strike="noStrike">
              <a:solidFill>
                <a:srgbClr val="004B53"/>
              </a:solidFill>
              <a:latin typeface="Arial"/>
              <a:ea typeface="Arial"/>
              <a:cs typeface="Arial"/>
              <a:sym typeface="Arial"/>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4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400" u="none" cap="none" strike="noStrike">
                <a:solidFill>
                  <a:srgbClr val="004B53"/>
                </a:solidFill>
                <a:latin typeface="Arial"/>
                <a:ea typeface="Arial"/>
                <a:cs typeface="Arial"/>
                <a:sym typeface="Arial"/>
              </a:rPr>
              <a:t> Category wise installed apps with content rating</a:t>
            </a:r>
            <a:endParaRPr b="0" i="0" sz="1400" u="none" cap="none" strike="noStrike">
              <a:solidFill>
                <a:srgbClr val="004B53"/>
              </a:solidFill>
              <a:latin typeface="Arial"/>
              <a:ea typeface="Arial"/>
              <a:cs typeface="Arial"/>
              <a:sym typeface="Arial"/>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400" u="none" cap="none" strike="noStrike">
              <a:solidFill>
                <a:srgbClr val="004B53"/>
              </a:solidFill>
              <a:latin typeface="Arial"/>
              <a:ea typeface="Arial"/>
              <a:cs typeface="Arial"/>
              <a:sym typeface="Arial"/>
            </a:endParaRPr>
          </a:p>
          <a:p>
            <a:pPr indent="-209550" lvl="0" marL="209550" marR="0" rtl="0" algn="l">
              <a:lnSpc>
                <a:spcPct val="115000"/>
              </a:lnSpc>
              <a:spcBef>
                <a:spcPts val="0"/>
              </a:spcBef>
              <a:spcAft>
                <a:spcPts val="0"/>
              </a:spcAft>
              <a:buClr>
                <a:srgbClr val="000000"/>
              </a:buClr>
              <a:buSzPts val="1200"/>
              <a:buFont typeface="Noto Sans Symbols"/>
              <a:buChar char="❑"/>
            </a:pPr>
            <a:r>
              <a:rPr b="0" i="0" lang="en-US" sz="1400" u="none" cap="none" strike="noStrike">
                <a:solidFill>
                  <a:srgbClr val="004B53"/>
                </a:solidFill>
                <a:latin typeface="Arial"/>
                <a:ea typeface="Arial"/>
                <a:cs typeface="Arial"/>
                <a:sym typeface="Arial"/>
              </a:rPr>
              <a:t>Percentage reviews sentiment distribution</a:t>
            </a:r>
            <a:br>
              <a:rPr b="0" i="0" lang="en-US" sz="1400" u="none" cap="none" strike="noStrike">
                <a:solidFill>
                  <a:srgbClr val="004B53"/>
                </a:solidFill>
                <a:latin typeface="Arial"/>
                <a:ea typeface="Arial"/>
                <a:cs typeface="Arial"/>
                <a:sym typeface="Arial"/>
              </a:rPr>
            </a:br>
            <a:endParaRPr b="0" i="0" sz="1400" u="none" cap="none" strike="noStrike">
              <a:solidFill>
                <a:srgbClr val="004B53"/>
              </a:solidFill>
              <a:latin typeface="Arial"/>
              <a:ea typeface="Arial"/>
              <a:cs typeface="Arial"/>
              <a:sym typeface="Arial"/>
            </a:endParaRPr>
          </a:p>
        </p:txBody>
      </p:sp>
      <p:sp>
        <p:nvSpPr>
          <p:cNvPr id="825" name="Google Shape;825;p2"/>
          <p:cNvSpPr txBox="1"/>
          <p:nvPr/>
        </p:nvSpPr>
        <p:spPr>
          <a:xfrm>
            <a:off x="813188" y="134140"/>
            <a:ext cx="5751195" cy="3657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n-US" sz="2400" u="none" cap="none" strike="noStrike">
                <a:solidFill>
                  <a:srgbClr val="292929"/>
                </a:solidFill>
                <a:latin typeface="Arial"/>
                <a:ea typeface="Arial"/>
                <a:cs typeface="Arial"/>
                <a:sym typeface="Arial"/>
              </a:rPr>
              <a:t>Agenda</a:t>
            </a:r>
            <a:endParaRPr b="1" i="0" sz="2400" u="none" cap="none" strike="noStrike">
              <a:solidFill>
                <a:srgbClr val="292929"/>
              </a:solidFill>
              <a:latin typeface="Arial"/>
              <a:ea typeface="Arial"/>
              <a:cs typeface="Arial"/>
              <a:sym typeface="Arial"/>
            </a:endParaRPr>
          </a:p>
        </p:txBody>
      </p:sp>
      <p:sp>
        <p:nvSpPr>
          <p:cNvPr id="826" name="Google Shape;826;p2"/>
          <p:cNvSpPr/>
          <p:nvPr/>
        </p:nvSpPr>
        <p:spPr>
          <a:xfrm>
            <a:off x="6208395" y="1093647"/>
            <a:ext cx="2138645" cy="295620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2"/>
          <p:cNvSpPr/>
          <p:nvPr/>
        </p:nvSpPr>
        <p:spPr>
          <a:xfrm>
            <a:off x="358758" y="150144"/>
            <a:ext cx="454430" cy="43003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pic>
        <p:nvPicPr>
          <p:cNvPr id="832" name="Google Shape;832;p271"/>
          <p:cNvPicPr preferRelativeResize="0"/>
          <p:nvPr/>
        </p:nvPicPr>
        <p:blipFill rotWithShape="1">
          <a:blip r:embed="rId3">
            <a:alphaModFix/>
          </a:blip>
          <a:srcRect b="0" l="0" r="0" t="0"/>
          <a:stretch/>
        </p:blipFill>
        <p:spPr>
          <a:xfrm>
            <a:off x="6303077" y="2087879"/>
            <a:ext cx="2575745" cy="2862072"/>
          </a:xfrm>
          <a:prstGeom prst="rect">
            <a:avLst/>
          </a:prstGeom>
          <a:gradFill>
            <a:gsLst>
              <a:gs pos="0">
                <a:srgbClr val="7291A1"/>
              </a:gs>
              <a:gs pos="100000">
                <a:srgbClr val="BAD6E4"/>
              </a:gs>
            </a:gsLst>
            <a:lin ang="16200000" scaled="0"/>
          </a:gradFill>
          <a:ln>
            <a:noFill/>
          </a:ln>
          <a:effectLst>
            <a:outerShdw blurRad="40000" rotWithShape="0" dir="5400000" dist="23000">
              <a:srgbClr val="000000">
                <a:alpha val="34509"/>
              </a:srgbClr>
            </a:outerShdw>
          </a:effectLst>
        </p:spPr>
      </p:pic>
      <p:sp>
        <p:nvSpPr>
          <p:cNvPr id="833" name="Google Shape;833;p271"/>
          <p:cNvSpPr/>
          <p:nvPr/>
        </p:nvSpPr>
        <p:spPr>
          <a:xfrm>
            <a:off x="315747" y="709422"/>
            <a:ext cx="0" cy="4253230"/>
          </a:xfrm>
          <a:custGeom>
            <a:rect b="b" l="l" r="r" t="t"/>
            <a:pathLst>
              <a:path extrusionOk="0" h="4253230" w="120000">
                <a:moveTo>
                  <a:pt x="0" y="0"/>
                </a:moveTo>
                <a:lnTo>
                  <a:pt x="0" y="4252645"/>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271"/>
          <p:cNvSpPr/>
          <p:nvPr/>
        </p:nvSpPr>
        <p:spPr>
          <a:xfrm>
            <a:off x="309397" y="709422"/>
            <a:ext cx="5975350" cy="4253230"/>
          </a:xfrm>
          <a:custGeom>
            <a:rect b="b" l="l" r="r" t="t"/>
            <a:pathLst>
              <a:path extrusionOk="0" h="4253230" w="5975350">
                <a:moveTo>
                  <a:pt x="5968974" y="0"/>
                </a:moveTo>
                <a:lnTo>
                  <a:pt x="5968974" y="4252645"/>
                </a:lnTo>
              </a:path>
              <a:path extrusionOk="0" h="4253230" w="5975350">
                <a:moveTo>
                  <a:pt x="0" y="6350"/>
                </a:moveTo>
                <a:lnTo>
                  <a:pt x="5975324" y="6350"/>
                </a:lnTo>
              </a:path>
              <a:path extrusionOk="0" h="4253230" w="5975350">
                <a:moveTo>
                  <a:pt x="0" y="4246295"/>
                </a:moveTo>
                <a:lnTo>
                  <a:pt x="5975324" y="4246295"/>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271"/>
          <p:cNvSpPr txBox="1"/>
          <p:nvPr/>
        </p:nvSpPr>
        <p:spPr>
          <a:xfrm>
            <a:off x="394512" y="972769"/>
            <a:ext cx="5807075" cy="3506088"/>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rgbClr val="000000"/>
              </a:buClr>
              <a:buSzPts val="1400"/>
              <a:buFont typeface="Calibri"/>
              <a:buChar char="▪"/>
            </a:pPr>
            <a:r>
              <a:rPr b="1" i="0" lang="en-US" sz="1500" u="none" cap="none" strike="noStrike">
                <a:solidFill>
                  <a:srgbClr val="124F5C"/>
                </a:solidFill>
                <a:latin typeface="Arial"/>
                <a:ea typeface="Arial"/>
                <a:cs typeface="Arial"/>
                <a:sym typeface="Arial"/>
              </a:rPr>
              <a:t>Loading the data sets: </a:t>
            </a:r>
            <a:r>
              <a:rPr b="0" i="0" lang="en-US" sz="1500" u="none" cap="none" strike="noStrike">
                <a:solidFill>
                  <a:srgbClr val="124F5C"/>
                </a:solidFill>
                <a:latin typeface="Arial"/>
                <a:ea typeface="Arial"/>
                <a:cs typeface="Arial"/>
                <a:sym typeface="Arial"/>
              </a:rPr>
              <a:t>Two datasets, First Play store app</a:t>
            </a:r>
            <a:endParaRPr b="0" i="0" sz="1500" u="none" cap="none" strike="noStrike">
              <a:solidFill>
                <a:srgbClr val="000000"/>
              </a:solidFill>
              <a:latin typeface="Arial"/>
              <a:ea typeface="Arial"/>
              <a:cs typeface="Arial"/>
              <a:sym typeface="Arial"/>
            </a:endParaRPr>
          </a:p>
          <a:p>
            <a:pPr indent="0" lvl="0" marL="355600" marR="0" rtl="0" algn="l">
              <a:lnSpc>
                <a:spcPct val="100000"/>
              </a:lnSpc>
              <a:spcBef>
                <a:spcPts val="5"/>
              </a:spcBef>
              <a:spcAft>
                <a:spcPts val="0"/>
              </a:spcAft>
              <a:buClr>
                <a:srgbClr val="000000"/>
              </a:buClr>
              <a:buSzPts val="1500"/>
              <a:buFont typeface="Arial"/>
              <a:buNone/>
            </a:pPr>
            <a:r>
              <a:rPr b="0" i="0" lang="en-US" sz="1500" u="none" cap="none" strike="noStrike">
                <a:solidFill>
                  <a:srgbClr val="124F5C"/>
                </a:solidFill>
                <a:latin typeface="Arial"/>
                <a:ea typeface="Arial"/>
                <a:cs typeface="Arial"/>
                <a:sym typeface="Arial"/>
              </a:rPr>
              <a:t>dataset and User Reviews dataset.</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15"/>
              </a:spcBef>
              <a:spcAft>
                <a:spcPts val="0"/>
              </a:spcAft>
              <a:buClr>
                <a:srgbClr val="000000"/>
              </a:buClr>
              <a:buSzPts val="1550"/>
              <a:buFont typeface="Arial"/>
              <a:buNone/>
            </a:pPr>
            <a:r>
              <a:t/>
            </a:r>
            <a:endParaRPr b="0" i="0" sz="1550" u="none" cap="none" strike="noStrike">
              <a:solidFill>
                <a:srgbClr val="000000"/>
              </a:solidFill>
              <a:latin typeface="Arial"/>
              <a:ea typeface="Arial"/>
              <a:cs typeface="Arial"/>
              <a:sym typeface="Arial"/>
            </a:endParaRPr>
          </a:p>
          <a:p>
            <a:pPr indent="-342900" lvl="0" marL="355600" marR="0" rtl="0" algn="l">
              <a:lnSpc>
                <a:spcPct val="100000"/>
              </a:lnSpc>
              <a:spcBef>
                <a:spcPts val="0"/>
              </a:spcBef>
              <a:spcAft>
                <a:spcPts val="0"/>
              </a:spcAft>
              <a:buClr>
                <a:srgbClr val="000000"/>
              </a:buClr>
              <a:buSzPts val="1400"/>
              <a:buFont typeface="Calibri"/>
              <a:buChar char="▪"/>
            </a:pPr>
            <a:r>
              <a:rPr b="1" i="0" lang="en-US" sz="1500" u="none" cap="none" strike="noStrike">
                <a:solidFill>
                  <a:srgbClr val="124F5C"/>
                </a:solidFill>
                <a:latin typeface="Arial"/>
                <a:ea typeface="Arial"/>
                <a:cs typeface="Arial"/>
                <a:sym typeface="Arial"/>
              </a:rPr>
              <a:t>Import Libraries: </a:t>
            </a:r>
            <a:r>
              <a:rPr b="0" i="0" lang="en-US" sz="1500" u="none" cap="none" strike="noStrike">
                <a:solidFill>
                  <a:srgbClr val="124F5C"/>
                </a:solidFill>
                <a:latin typeface="Arial"/>
                <a:ea typeface="Arial"/>
                <a:cs typeface="Arial"/>
                <a:sym typeface="Arial"/>
              </a:rPr>
              <a:t>NumPy, Pandas, Seaborn and Matplotlib</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20"/>
              </a:spcBef>
              <a:spcAft>
                <a:spcPts val="0"/>
              </a:spcAft>
              <a:buClr>
                <a:srgbClr val="000000"/>
              </a:buClr>
              <a:buSzPts val="1550"/>
              <a:buFont typeface="Calibri"/>
              <a:buNone/>
            </a:pPr>
            <a:r>
              <a:t/>
            </a:r>
            <a:endParaRPr b="0" i="0" sz="1550" u="none" cap="none" strike="noStrike">
              <a:solidFill>
                <a:srgbClr val="000000"/>
              </a:solidFill>
              <a:latin typeface="Arial"/>
              <a:ea typeface="Arial"/>
              <a:cs typeface="Arial"/>
              <a:sym typeface="Arial"/>
            </a:endParaRPr>
          </a:p>
          <a:p>
            <a:pPr indent="-342900" lvl="0" marL="355600" marR="5080" rtl="0" algn="just">
              <a:lnSpc>
                <a:spcPct val="100000"/>
              </a:lnSpc>
              <a:spcBef>
                <a:spcPts val="0"/>
              </a:spcBef>
              <a:spcAft>
                <a:spcPts val="0"/>
              </a:spcAft>
              <a:buClr>
                <a:srgbClr val="000000"/>
              </a:buClr>
              <a:buSzPts val="1400"/>
              <a:buFont typeface="Calibri"/>
              <a:buChar char="▪"/>
            </a:pPr>
            <a:r>
              <a:rPr b="1" i="0" lang="en-US" sz="1500" u="none" cap="none" strike="noStrike">
                <a:solidFill>
                  <a:srgbClr val="124F5C"/>
                </a:solidFill>
                <a:latin typeface="Arial"/>
                <a:ea typeface="Arial"/>
                <a:cs typeface="Arial"/>
                <a:sym typeface="Arial"/>
              </a:rPr>
              <a:t>Data cleaning: </a:t>
            </a:r>
            <a:r>
              <a:rPr b="0" i="0" lang="en-US" sz="1500" u="none" cap="none" strike="noStrike">
                <a:solidFill>
                  <a:srgbClr val="124F5C"/>
                </a:solidFill>
                <a:latin typeface="Arial"/>
                <a:ea typeface="Arial"/>
                <a:cs typeface="Arial"/>
                <a:sym typeface="Arial"/>
              </a:rPr>
              <a:t>Null values, Finding and removing Outliers,  Removing duplicate data.</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15"/>
              </a:spcBef>
              <a:spcAft>
                <a:spcPts val="0"/>
              </a:spcAft>
              <a:buClr>
                <a:srgbClr val="000000"/>
              </a:buClr>
              <a:buSzPts val="1550"/>
              <a:buFont typeface="Calibri"/>
              <a:buNone/>
            </a:pPr>
            <a:r>
              <a:t/>
            </a:r>
            <a:endParaRPr b="0" i="0" sz="1550" u="none" cap="none" strike="noStrike">
              <a:solidFill>
                <a:srgbClr val="000000"/>
              </a:solidFill>
              <a:latin typeface="Arial"/>
              <a:ea typeface="Arial"/>
              <a:cs typeface="Arial"/>
              <a:sym typeface="Arial"/>
            </a:endParaRPr>
          </a:p>
          <a:p>
            <a:pPr indent="-342900" lvl="0" marL="355600" marR="6985" rtl="0" algn="just">
              <a:lnSpc>
                <a:spcPct val="100000"/>
              </a:lnSpc>
              <a:spcBef>
                <a:spcPts val="5"/>
              </a:spcBef>
              <a:spcAft>
                <a:spcPts val="0"/>
              </a:spcAft>
              <a:buClr>
                <a:srgbClr val="000000"/>
              </a:buClr>
              <a:buSzPts val="1400"/>
              <a:buFont typeface="Calibri"/>
              <a:buChar char="▪"/>
            </a:pPr>
            <a:r>
              <a:rPr b="1" i="0" lang="en-US" sz="1500" u="none" cap="none" strike="noStrike">
                <a:solidFill>
                  <a:srgbClr val="124F5C"/>
                </a:solidFill>
                <a:latin typeface="Arial"/>
                <a:ea typeface="Arial"/>
                <a:cs typeface="Arial"/>
                <a:sym typeface="Arial"/>
              </a:rPr>
              <a:t>Data Imputation: </a:t>
            </a:r>
            <a:r>
              <a:rPr b="0" i="0" lang="en-US" sz="1500" u="none" cap="none" strike="noStrike">
                <a:solidFill>
                  <a:srgbClr val="124F5C"/>
                </a:solidFill>
                <a:latin typeface="Arial"/>
                <a:ea typeface="Arial"/>
                <a:cs typeface="Arial"/>
                <a:sym typeface="Arial"/>
              </a:rPr>
              <a:t>Filling the missing categorical values with  mode and numerical values with median. Conversion of price,  installs, reviews into numerical values.</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15"/>
              </a:spcBef>
              <a:spcAft>
                <a:spcPts val="0"/>
              </a:spcAft>
              <a:buClr>
                <a:srgbClr val="000000"/>
              </a:buClr>
              <a:buSzPts val="1550"/>
              <a:buFont typeface="Calibri"/>
              <a:buNone/>
            </a:pPr>
            <a:r>
              <a:t/>
            </a:r>
            <a:endParaRPr b="0" i="0" sz="1550" u="none" cap="none" strike="noStrike">
              <a:solidFill>
                <a:srgbClr val="000000"/>
              </a:solidFill>
              <a:latin typeface="Arial"/>
              <a:ea typeface="Arial"/>
              <a:cs typeface="Arial"/>
              <a:sym typeface="Arial"/>
            </a:endParaRPr>
          </a:p>
          <a:p>
            <a:pPr indent="-342900" lvl="0" marL="355600" marR="6985" rtl="0" algn="just">
              <a:lnSpc>
                <a:spcPct val="100000"/>
              </a:lnSpc>
              <a:spcBef>
                <a:spcPts val="5"/>
              </a:spcBef>
              <a:spcAft>
                <a:spcPts val="0"/>
              </a:spcAft>
              <a:buClr>
                <a:srgbClr val="000000"/>
              </a:buClr>
              <a:buSzPts val="1400"/>
              <a:buFont typeface="Calibri"/>
              <a:buChar char="▪"/>
            </a:pPr>
            <a:r>
              <a:rPr b="1" i="0" lang="en-US" sz="1500" u="none" cap="none" strike="noStrike">
                <a:solidFill>
                  <a:srgbClr val="124F5C"/>
                </a:solidFill>
                <a:latin typeface="Arial"/>
                <a:ea typeface="Arial"/>
                <a:cs typeface="Arial"/>
                <a:sym typeface="Arial"/>
              </a:rPr>
              <a:t>Exploratory Data Analysis: </a:t>
            </a:r>
            <a:r>
              <a:rPr b="0" i="0" lang="en-US" sz="1500" u="none" cap="none" strike="noStrike">
                <a:solidFill>
                  <a:srgbClr val="124F5C"/>
                </a:solidFill>
                <a:latin typeface="Arial"/>
                <a:ea typeface="Arial"/>
                <a:cs typeface="Arial"/>
                <a:sym typeface="Arial"/>
              </a:rPr>
              <a:t>Analyzing the data sets to  summarize their main characteristics using statistical graphics  and data visualizations method.</a:t>
            </a:r>
            <a:endParaRPr b="0" i="0" sz="1500" u="none" cap="none" strike="noStrike">
              <a:solidFill>
                <a:srgbClr val="000000"/>
              </a:solidFill>
              <a:latin typeface="Arial"/>
              <a:ea typeface="Arial"/>
              <a:cs typeface="Arial"/>
              <a:sym typeface="Arial"/>
            </a:endParaRPr>
          </a:p>
        </p:txBody>
      </p:sp>
      <p:sp>
        <p:nvSpPr>
          <p:cNvPr id="836" name="Google Shape;836;p271"/>
          <p:cNvSpPr txBox="1"/>
          <p:nvPr>
            <p:ph type="title"/>
          </p:nvPr>
        </p:nvSpPr>
        <p:spPr>
          <a:xfrm>
            <a:off x="941924" y="188533"/>
            <a:ext cx="32562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1400"/>
              <a:buNone/>
            </a:pPr>
            <a:r>
              <a:rPr b="1" lang="en-US" sz="2400">
                <a:solidFill>
                  <a:srgbClr val="292929"/>
                </a:solidFill>
              </a:rPr>
              <a:t>Dataset Preparation</a:t>
            </a:r>
            <a:endParaRPr b="1" sz="2400">
              <a:solidFill>
                <a:srgbClr val="292929"/>
              </a:solidFill>
            </a:endParaRPr>
          </a:p>
        </p:txBody>
      </p:sp>
      <p:sp>
        <p:nvSpPr>
          <p:cNvPr id="837" name="Google Shape;837;p271"/>
          <p:cNvSpPr/>
          <p:nvPr/>
        </p:nvSpPr>
        <p:spPr>
          <a:xfrm>
            <a:off x="315747" y="131293"/>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272"/>
          <p:cNvSpPr txBox="1"/>
          <p:nvPr>
            <p:ph type="title"/>
          </p:nvPr>
        </p:nvSpPr>
        <p:spPr>
          <a:xfrm>
            <a:off x="157053" y="656196"/>
            <a:ext cx="8829893" cy="4334520"/>
          </a:xfrm>
          <a:prstGeom prst="rect">
            <a:avLst/>
          </a:prstGeom>
          <a:noFill/>
          <a:ln>
            <a:noFill/>
          </a:ln>
        </p:spPr>
        <p:txBody>
          <a:bodyPr anchorCtr="0" anchor="t" bIns="0" lIns="0" spcFirstLastPara="1" rIns="0" wrap="square" tIns="12700">
            <a:spAutoFit/>
          </a:bodyPr>
          <a:lstStyle/>
          <a:p>
            <a:pPr indent="0" lvl="0" marL="12700" marR="20955" rtl="0" algn="l">
              <a:lnSpc>
                <a:spcPct val="100000"/>
              </a:lnSpc>
              <a:spcBef>
                <a:spcPts val="100"/>
              </a:spcBef>
              <a:spcAft>
                <a:spcPts val="0"/>
              </a:spcAft>
              <a:buSzPts val="1400"/>
              <a:buNone/>
            </a:pPr>
            <a:r>
              <a:rPr b="1" lang="en-US" sz="1400">
                <a:solidFill>
                  <a:schemeClr val="dk1"/>
                </a:solidFill>
                <a:latin typeface="Verdana"/>
                <a:ea typeface="Verdana"/>
                <a:cs typeface="Verdana"/>
                <a:sym typeface="Verdana"/>
              </a:rPr>
              <a:t>1.App :  </a:t>
            </a:r>
            <a:r>
              <a:rPr b="0" lang="en-US" sz="1400">
                <a:solidFill>
                  <a:srgbClr val="124F5C"/>
                </a:solidFill>
                <a:latin typeface="Verdana"/>
                <a:ea typeface="Verdana"/>
                <a:cs typeface="Verdana"/>
                <a:sym typeface="Verdana"/>
              </a:rPr>
              <a:t>This </a:t>
            </a:r>
            <a:r>
              <a:rPr b="0" lang="en-US" sz="1400">
                <a:solidFill>
                  <a:schemeClr val="lt1"/>
                </a:solidFill>
                <a:latin typeface="Verdana"/>
                <a:ea typeface="Verdana"/>
                <a:cs typeface="Verdana"/>
                <a:sym typeface="Verdana"/>
              </a:rPr>
              <a:t>colu</a:t>
            </a:r>
            <a:r>
              <a:rPr b="0" lang="en-US" sz="1400">
                <a:solidFill>
                  <a:srgbClr val="00637D"/>
                </a:solidFill>
                <a:latin typeface="Verdana"/>
                <a:ea typeface="Verdana"/>
                <a:cs typeface="Verdana"/>
                <a:sym typeface="Verdana"/>
              </a:rPr>
              <a:t>mn</a:t>
            </a:r>
            <a:r>
              <a:rPr b="0" lang="en-US" sz="1400">
                <a:solidFill>
                  <a:srgbClr val="124F5C"/>
                </a:solidFill>
                <a:latin typeface="Verdana"/>
                <a:ea typeface="Verdana"/>
                <a:cs typeface="Verdana"/>
                <a:sym typeface="Verdana"/>
              </a:rPr>
              <a:t> Contains the name of the app for each observation.</a:t>
            </a:r>
            <a:br>
              <a:rPr lang="en-US" sz="1400">
                <a:solidFill>
                  <a:srgbClr val="124F5C"/>
                </a:solidFill>
                <a:latin typeface="Verdana"/>
                <a:ea typeface="Verdana"/>
                <a:cs typeface="Verdana"/>
                <a:sym typeface="Verdana"/>
              </a:rPr>
            </a:br>
            <a:r>
              <a:rPr b="1" lang="en-US" sz="1400">
                <a:solidFill>
                  <a:schemeClr val="dk1"/>
                </a:solidFill>
                <a:latin typeface="Verdana"/>
                <a:ea typeface="Verdana"/>
                <a:cs typeface="Verdana"/>
                <a:sym typeface="Verdana"/>
              </a:rPr>
              <a:t>2.Category :</a:t>
            </a:r>
            <a:r>
              <a:rPr lang="en-US" sz="1400">
                <a:solidFill>
                  <a:schemeClr val="dk1"/>
                </a:solidFill>
                <a:latin typeface="Verdana"/>
                <a:ea typeface="Verdana"/>
                <a:cs typeface="Verdana"/>
                <a:sym typeface="Verdana"/>
              </a:rPr>
              <a:t>  </a:t>
            </a:r>
            <a:r>
              <a:rPr lang="en-US" sz="1400">
                <a:solidFill>
                  <a:schemeClr val="lt1"/>
                </a:solidFill>
                <a:latin typeface="Verdana"/>
                <a:ea typeface="Verdana"/>
                <a:cs typeface="Verdana"/>
                <a:sym typeface="Verdana"/>
              </a:rPr>
              <a:t>This column Contains Category to which the app belongs.</a:t>
            </a:r>
            <a:br>
              <a:rPr lang="en-US" sz="1400">
                <a:solidFill>
                  <a:schemeClr val="lt1"/>
                </a:solidFill>
                <a:latin typeface="Verdana"/>
                <a:ea typeface="Verdana"/>
                <a:cs typeface="Verdana"/>
                <a:sym typeface="Verdana"/>
              </a:rPr>
            </a:br>
            <a:r>
              <a:rPr b="1" lang="en-US" sz="1400">
                <a:solidFill>
                  <a:schemeClr val="dk1"/>
                </a:solidFill>
                <a:latin typeface="Verdana"/>
                <a:ea typeface="Verdana"/>
                <a:cs typeface="Verdana"/>
                <a:sym typeface="Verdana"/>
              </a:rPr>
              <a:t>3.Rating :   </a:t>
            </a:r>
            <a:r>
              <a:rPr lang="en-US" sz="1400">
                <a:solidFill>
                  <a:schemeClr val="lt1"/>
                </a:solidFill>
                <a:latin typeface="Verdana"/>
                <a:ea typeface="Verdana"/>
                <a:cs typeface="Verdana"/>
                <a:sym typeface="Verdana"/>
              </a:rPr>
              <a:t>This column contains the average rating for the app. </a:t>
            </a:r>
            <a:br>
              <a:rPr lang="en-US" sz="1400">
                <a:solidFill>
                  <a:schemeClr val="lt1"/>
                </a:solidFill>
                <a:latin typeface="Verdana"/>
                <a:ea typeface="Verdana"/>
                <a:cs typeface="Verdana"/>
                <a:sym typeface="Verdana"/>
              </a:rPr>
            </a:br>
            <a:r>
              <a:rPr b="1" lang="en-US" sz="1400">
                <a:solidFill>
                  <a:schemeClr val="dk1"/>
                </a:solidFill>
                <a:latin typeface="Verdana"/>
                <a:ea typeface="Verdana"/>
                <a:cs typeface="Verdana"/>
                <a:sym typeface="Verdana"/>
              </a:rPr>
              <a:t>4.Reviews :  </a:t>
            </a:r>
            <a:r>
              <a:rPr lang="en-US" sz="1400">
                <a:solidFill>
                  <a:schemeClr val="lt1"/>
                </a:solidFill>
                <a:latin typeface="Verdana"/>
                <a:ea typeface="Verdana"/>
                <a:cs typeface="Verdana"/>
                <a:sym typeface="Verdana"/>
              </a:rPr>
              <a:t>This column contains the number of reviews that the app has  received on the play store.</a:t>
            </a:r>
            <a:br>
              <a:rPr lang="en-US" sz="1400">
                <a:solidFill>
                  <a:schemeClr val="lt1"/>
                </a:solidFill>
                <a:latin typeface="Verdana"/>
                <a:ea typeface="Verdana"/>
                <a:cs typeface="Verdana"/>
                <a:sym typeface="Verdana"/>
              </a:rPr>
            </a:br>
            <a:r>
              <a:rPr b="1" lang="en-US" sz="1400">
                <a:solidFill>
                  <a:schemeClr val="dk1"/>
                </a:solidFill>
                <a:latin typeface="Verdana"/>
                <a:ea typeface="Verdana"/>
                <a:cs typeface="Verdana"/>
                <a:sym typeface="Verdana"/>
              </a:rPr>
              <a:t>5.Size :  </a:t>
            </a:r>
            <a:r>
              <a:rPr lang="en-US" sz="1400">
                <a:solidFill>
                  <a:schemeClr val="lt1"/>
                </a:solidFill>
                <a:latin typeface="Verdana"/>
                <a:ea typeface="Verdana"/>
                <a:cs typeface="Verdana"/>
                <a:sym typeface="Verdana"/>
              </a:rPr>
              <a:t>This column contains the amount of memory the app occupies on the device.</a:t>
            </a:r>
            <a:br>
              <a:rPr lang="en-US" sz="1400">
                <a:solidFill>
                  <a:schemeClr val="lt1"/>
                </a:solidFill>
                <a:latin typeface="Verdana"/>
                <a:ea typeface="Verdana"/>
                <a:cs typeface="Verdana"/>
                <a:sym typeface="Verdana"/>
              </a:rPr>
            </a:br>
            <a:r>
              <a:rPr b="1" lang="en-US" sz="1400">
                <a:solidFill>
                  <a:schemeClr val="dk1"/>
                </a:solidFill>
                <a:latin typeface="Verdana"/>
                <a:ea typeface="Verdana"/>
                <a:cs typeface="Verdana"/>
                <a:sym typeface="Verdana"/>
              </a:rPr>
              <a:t>6.Installs :  </a:t>
            </a:r>
            <a:r>
              <a:rPr lang="en-US" sz="1400">
                <a:solidFill>
                  <a:schemeClr val="lt1"/>
                </a:solidFill>
                <a:latin typeface="Verdana"/>
                <a:ea typeface="Verdana"/>
                <a:cs typeface="Verdana"/>
                <a:sym typeface="Verdana"/>
              </a:rPr>
              <a:t>This column contains the number of times that the app has been</a:t>
            </a:r>
            <a:br>
              <a:rPr lang="en-US" sz="1400">
                <a:solidFill>
                  <a:schemeClr val="lt1"/>
                </a:solidFill>
                <a:latin typeface="Verdana"/>
                <a:ea typeface="Verdana"/>
                <a:cs typeface="Verdana"/>
                <a:sym typeface="Verdana"/>
              </a:rPr>
            </a:br>
            <a:r>
              <a:rPr lang="en-US" sz="1400">
                <a:solidFill>
                  <a:schemeClr val="lt1"/>
                </a:solidFill>
                <a:latin typeface="Verdana"/>
                <a:ea typeface="Verdana"/>
                <a:cs typeface="Verdana"/>
                <a:sym typeface="Verdana"/>
              </a:rPr>
              <a:t>downloaded and installed from the play store.</a:t>
            </a:r>
            <a:br>
              <a:rPr lang="en-US" sz="1400">
                <a:solidFill>
                  <a:schemeClr val="lt1"/>
                </a:solidFill>
                <a:latin typeface="Verdana"/>
                <a:ea typeface="Verdana"/>
                <a:cs typeface="Verdana"/>
                <a:sym typeface="Verdana"/>
              </a:rPr>
            </a:br>
            <a:r>
              <a:rPr b="1" lang="en-US" sz="1400">
                <a:solidFill>
                  <a:schemeClr val="dk1"/>
                </a:solidFill>
                <a:latin typeface="Verdana"/>
                <a:ea typeface="Verdana"/>
                <a:cs typeface="Verdana"/>
                <a:sym typeface="Verdana"/>
              </a:rPr>
              <a:t>7.Type :  </a:t>
            </a:r>
            <a:r>
              <a:rPr lang="en-US" sz="1400">
                <a:solidFill>
                  <a:schemeClr val="lt1"/>
                </a:solidFill>
                <a:latin typeface="Verdana"/>
                <a:ea typeface="Verdana"/>
                <a:cs typeface="Verdana"/>
                <a:sym typeface="Verdana"/>
              </a:rPr>
              <a:t>This column contains the information whether the app is free or paid.</a:t>
            </a:r>
            <a:br>
              <a:rPr lang="en-US" sz="1400">
                <a:solidFill>
                  <a:schemeClr val="lt1"/>
                </a:solidFill>
                <a:latin typeface="Verdana"/>
                <a:ea typeface="Verdana"/>
                <a:cs typeface="Verdana"/>
                <a:sym typeface="Verdana"/>
              </a:rPr>
            </a:br>
            <a:r>
              <a:rPr b="1" lang="en-US" sz="1400">
                <a:solidFill>
                  <a:schemeClr val="dk1"/>
                </a:solidFill>
                <a:latin typeface="Verdana"/>
                <a:ea typeface="Verdana"/>
                <a:cs typeface="Verdana"/>
                <a:sym typeface="Verdana"/>
              </a:rPr>
              <a:t>8.Price: </a:t>
            </a:r>
            <a:r>
              <a:rPr lang="en-US" sz="1400">
                <a:solidFill>
                  <a:schemeClr val="lt1"/>
                </a:solidFill>
                <a:latin typeface="Verdana"/>
                <a:ea typeface="Verdana"/>
                <a:cs typeface="Verdana"/>
                <a:sym typeface="Verdana"/>
              </a:rPr>
              <a:t>If the app is a paid app, this column contains the data about its price.</a:t>
            </a:r>
            <a:br>
              <a:rPr lang="en-US" sz="1400">
                <a:solidFill>
                  <a:schemeClr val="lt1"/>
                </a:solidFill>
                <a:latin typeface="Verdana"/>
                <a:ea typeface="Verdana"/>
                <a:cs typeface="Verdana"/>
                <a:sym typeface="Verdana"/>
              </a:rPr>
            </a:br>
            <a:r>
              <a:rPr b="1" lang="en-US" sz="1400">
                <a:solidFill>
                  <a:schemeClr val="dk1"/>
                </a:solidFill>
                <a:latin typeface="Verdana"/>
                <a:ea typeface="Verdana"/>
                <a:cs typeface="Verdana"/>
                <a:sym typeface="Verdana"/>
              </a:rPr>
              <a:t>9.Content Rating: </a:t>
            </a:r>
            <a:r>
              <a:rPr lang="en-US" sz="1400">
                <a:solidFill>
                  <a:schemeClr val="lt1"/>
                </a:solidFill>
                <a:latin typeface="Verdana"/>
                <a:ea typeface="Verdana"/>
                <a:cs typeface="Verdana"/>
                <a:sym typeface="Verdana"/>
              </a:rPr>
              <a:t>This column contains the maturity rating of the app i.e. the</a:t>
            </a:r>
            <a:br>
              <a:rPr lang="en-US" sz="1400">
                <a:solidFill>
                  <a:schemeClr val="lt1"/>
                </a:solidFill>
                <a:latin typeface="Verdana"/>
                <a:ea typeface="Verdana"/>
                <a:cs typeface="Verdana"/>
                <a:sym typeface="Verdana"/>
              </a:rPr>
            </a:br>
            <a:r>
              <a:rPr lang="en-US" sz="1400">
                <a:solidFill>
                  <a:schemeClr val="lt1"/>
                </a:solidFill>
                <a:latin typeface="Verdana"/>
                <a:ea typeface="Verdana"/>
                <a:cs typeface="Verdana"/>
                <a:sym typeface="Verdana"/>
              </a:rPr>
              <a:t>age group of the audience for which it is suitable.</a:t>
            </a:r>
            <a:br>
              <a:rPr lang="en-US" sz="1400">
                <a:solidFill>
                  <a:schemeClr val="lt1"/>
                </a:solidFill>
                <a:latin typeface="Verdana"/>
                <a:ea typeface="Verdana"/>
                <a:cs typeface="Verdana"/>
                <a:sym typeface="Verdana"/>
              </a:rPr>
            </a:br>
            <a:r>
              <a:rPr b="1" lang="en-US" sz="1400">
                <a:solidFill>
                  <a:schemeClr val="dk1"/>
                </a:solidFill>
                <a:latin typeface="Verdana"/>
                <a:ea typeface="Verdana"/>
                <a:cs typeface="Verdana"/>
                <a:sym typeface="Verdana"/>
              </a:rPr>
              <a:t>10.Genres: </a:t>
            </a:r>
            <a:r>
              <a:rPr lang="en-US" sz="1400">
                <a:solidFill>
                  <a:srgbClr val="124F5C"/>
                </a:solidFill>
                <a:latin typeface="Verdana"/>
                <a:ea typeface="Verdana"/>
                <a:cs typeface="Verdana"/>
                <a:sym typeface="Verdana"/>
              </a:rPr>
              <a:t>This column contains the data about to which genre the app  belongs. Genres can </a:t>
            </a:r>
            <a:br>
              <a:rPr lang="en-US" sz="1400">
                <a:solidFill>
                  <a:srgbClr val="124F5C"/>
                </a:solidFill>
                <a:latin typeface="Verdana"/>
                <a:ea typeface="Verdana"/>
                <a:cs typeface="Verdana"/>
                <a:sym typeface="Verdana"/>
              </a:rPr>
            </a:br>
            <a:r>
              <a:rPr lang="en-US" sz="1400">
                <a:solidFill>
                  <a:srgbClr val="124F5C"/>
                </a:solidFill>
                <a:latin typeface="Verdana"/>
                <a:ea typeface="Verdana"/>
                <a:cs typeface="Verdana"/>
                <a:sym typeface="Verdana"/>
              </a:rPr>
              <a:t>be considered as a further division of the group of Category. </a:t>
            </a:r>
            <a:r>
              <a:rPr lang="en-US" sz="1400">
                <a:solidFill>
                  <a:srgbClr val="CC0000"/>
                </a:solidFill>
                <a:latin typeface="Verdana"/>
                <a:ea typeface="Verdana"/>
                <a:cs typeface="Verdana"/>
                <a:sym typeface="Verdana"/>
              </a:rPr>
              <a:t> </a:t>
            </a:r>
            <a:br>
              <a:rPr lang="en-US" sz="1400">
                <a:solidFill>
                  <a:srgbClr val="CC0000"/>
                </a:solidFill>
                <a:latin typeface="Verdana"/>
                <a:ea typeface="Verdana"/>
                <a:cs typeface="Verdana"/>
                <a:sym typeface="Verdana"/>
              </a:rPr>
            </a:br>
            <a:r>
              <a:rPr b="1" lang="en-US" sz="1400">
                <a:solidFill>
                  <a:schemeClr val="dk1"/>
                </a:solidFill>
                <a:latin typeface="Verdana"/>
                <a:ea typeface="Verdana"/>
                <a:cs typeface="Verdana"/>
                <a:sym typeface="Verdana"/>
              </a:rPr>
              <a:t>11.Last Updated: </a:t>
            </a:r>
            <a:r>
              <a:rPr lang="en-US" sz="1400">
                <a:solidFill>
                  <a:srgbClr val="124F5C"/>
                </a:solidFill>
                <a:latin typeface="Verdana"/>
                <a:ea typeface="Verdana"/>
                <a:cs typeface="Verdana"/>
                <a:sym typeface="Verdana"/>
              </a:rPr>
              <a:t>Contains the date on which the latest update of the app was  released.</a:t>
            </a:r>
            <a:br>
              <a:rPr lang="en-US" sz="1400">
                <a:solidFill>
                  <a:srgbClr val="124F5C"/>
                </a:solidFill>
                <a:latin typeface="Verdana"/>
                <a:ea typeface="Verdana"/>
                <a:cs typeface="Verdana"/>
                <a:sym typeface="Verdana"/>
              </a:rPr>
            </a:br>
            <a:r>
              <a:rPr b="1" lang="en-US" sz="1400">
                <a:solidFill>
                  <a:schemeClr val="dk1"/>
                </a:solidFill>
                <a:latin typeface="Verdana"/>
                <a:ea typeface="Verdana"/>
                <a:cs typeface="Verdana"/>
                <a:sym typeface="Verdana"/>
              </a:rPr>
              <a:t>12.Current Version: </a:t>
            </a:r>
            <a:r>
              <a:rPr lang="en-US" sz="1400">
                <a:solidFill>
                  <a:srgbClr val="124F5C"/>
                </a:solidFill>
                <a:latin typeface="Verdana"/>
                <a:ea typeface="Verdana"/>
                <a:cs typeface="Verdana"/>
                <a:sym typeface="Verdana"/>
              </a:rPr>
              <a:t>Contains information on the current version of the app  available on the play store.</a:t>
            </a:r>
            <a:br>
              <a:rPr lang="en-US" sz="1400">
                <a:latin typeface="Verdana"/>
                <a:ea typeface="Verdana"/>
                <a:cs typeface="Verdana"/>
                <a:sym typeface="Verdana"/>
              </a:rPr>
            </a:br>
            <a:r>
              <a:rPr b="1" lang="en-US" sz="1400">
                <a:solidFill>
                  <a:schemeClr val="dk1"/>
                </a:solidFill>
                <a:latin typeface="Verdana"/>
                <a:ea typeface="Verdana"/>
                <a:cs typeface="Verdana"/>
                <a:sym typeface="Verdana"/>
              </a:rPr>
              <a:t>13.Android Version: </a:t>
            </a:r>
            <a:r>
              <a:rPr lang="en-US" sz="1400">
                <a:solidFill>
                  <a:srgbClr val="124F5C"/>
                </a:solidFill>
                <a:latin typeface="Verdana"/>
                <a:ea typeface="Verdana"/>
                <a:cs typeface="Verdana"/>
                <a:sym typeface="Verdana"/>
              </a:rPr>
              <a:t>Contains information about the android versions on which  the app is supported.</a:t>
            </a:r>
            <a:br>
              <a:rPr lang="en-US" sz="1400">
                <a:latin typeface="Verdana"/>
                <a:ea typeface="Verdana"/>
                <a:cs typeface="Verdana"/>
                <a:sym typeface="Verdana"/>
              </a:rPr>
            </a:br>
            <a:endParaRPr sz="1400">
              <a:latin typeface="Verdana"/>
              <a:ea typeface="Verdana"/>
              <a:cs typeface="Verdana"/>
              <a:sym typeface="Verdana"/>
            </a:endParaRPr>
          </a:p>
        </p:txBody>
      </p:sp>
      <p:sp>
        <p:nvSpPr>
          <p:cNvPr id="843" name="Google Shape;843;p272"/>
          <p:cNvSpPr txBox="1"/>
          <p:nvPr/>
        </p:nvSpPr>
        <p:spPr>
          <a:xfrm>
            <a:off x="730593" y="202419"/>
            <a:ext cx="5048973"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400"/>
              <a:buFont typeface="Arial"/>
              <a:buNone/>
            </a:pPr>
            <a:r>
              <a:rPr i="0" lang="en-US" sz="2400" u="none" cap="none" strike="noStrike">
                <a:solidFill>
                  <a:srgbClr val="292929"/>
                </a:solidFill>
              </a:rPr>
              <a:t>Attributes in Google Play store Data</a:t>
            </a:r>
            <a:endParaRPr i="0" sz="2400" u="none" cap="none" strike="noStrike">
              <a:solidFill>
                <a:srgbClr val="292929"/>
              </a:solidFill>
              <a:latin typeface="Verdana"/>
              <a:ea typeface="Verdana"/>
              <a:cs typeface="Verdana"/>
              <a:sym typeface="Verdana"/>
            </a:endParaRPr>
          </a:p>
        </p:txBody>
      </p:sp>
      <p:sp>
        <p:nvSpPr>
          <p:cNvPr id="844" name="Google Shape;844;p272"/>
          <p:cNvSpPr/>
          <p:nvPr/>
        </p:nvSpPr>
        <p:spPr>
          <a:xfrm>
            <a:off x="157053" y="140360"/>
            <a:ext cx="513258" cy="50627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273"/>
          <p:cNvSpPr txBox="1"/>
          <p:nvPr>
            <p:ph type="title"/>
          </p:nvPr>
        </p:nvSpPr>
        <p:spPr>
          <a:xfrm>
            <a:off x="809359" y="238403"/>
            <a:ext cx="41115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1400"/>
              <a:buNone/>
            </a:pPr>
            <a:r>
              <a:rPr b="1" lang="en-US" sz="2400">
                <a:solidFill>
                  <a:srgbClr val="292929"/>
                </a:solidFill>
              </a:rPr>
              <a:t>Attributes in User reviews</a:t>
            </a:r>
            <a:endParaRPr>
              <a:solidFill>
                <a:srgbClr val="292929"/>
              </a:solidFill>
            </a:endParaRPr>
          </a:p>
        </p:txBody>
      </p:sp>
      <p:sp>
        <p:nvSpPr>
          <p:cNvPr id="850" name="Google Shape;850;p273"/>
          <p:cNvSpPr txBox="1"/>
          <p:nvPr/>
        </p:nvSpPr>
        <p:spPr>
          <a:xfrm>
            <a:off x="195445" y="814406"/>
            <a:ext cx="5265555" cy="2136627"/>
          </a:xfrm>
          <a:prstGeom prst="rect">
            <a:avLst/>
          </a:prstGeom>
          <a:noFill/>
          <a:ln cap="flat" cmpd="sng" w="12700">
            <a:solidFill>
              <a:srgbClr val="CC0000"/>
            </a:solidFill>
            <a:prstDash val="solid"/>
            <a:round/>
            <a:headEnd len="sm" w="sm" type="none"/>
            <a:tailEnd len="sm" w="sm" type="none"/>
          </a:ln>
        </p:spPr>
        <p:txBody>
          <a:bodyPr anchorCtr="0" anchor="t" bIns="0" lIns="0" spcFirstLastPara="1" rIns="0" wrap="square" tIns="1900">
            <a:sp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rgbClr val="000000"/>
              </a:solidFill>
              <a:latin typeface="Times New Roman"/>
              <a:ea typeface="Times New Roman"/>
              <a:cs typeface="Times New Roman"/>
              <a:sym typeface="Times New Roman"/>
            </a:endParaRPr>
          </a:p>
          <a:p>
            <a:pPr indent="-227329" lvl="0" marL="432434" marR="0" rtl="0" algn="l">
              <a:lnSpc>
                <a:spcPct val="100000"/>
              </a:lnSpc>
              <a:spcBef>
                <a:spcPts val="0"/>
              </a:spcBef>
              <a:spcAft>
                <a:spcPts val="0"/>
              </a:spcAft>
              <a:buClr>
                <a:srgbClr val="000000"/>
              </a:buClr>
              <a:buSzPts val="1600"/>
              <a:buFont typeface="Arial"/>
              <a:buAutoNum type="arabicPeriod"/>
            </a:pPr>
            <a:r>
              <a:rPr b="1" i="0" lang="en-US" sz="1600" u="none" cap="none" strike="noStrike">
                <a:solidFill>
                  <a:srgbClr val="124F5C"/>
                </a:solidFill>
                <a:latin typeface="Arial"/>
                <a:ea typeface="Arial"/>
                <a:cs typeface="Arial"/>
                <a:sym typeface="Arial"/>
              </a:rPr>
              <a:t>App- </a:t>
            </a:r>
            <a:r>
              <a:rPr b="0" i="0" lang="en-US" sz="1600" u="none" cap="none" strike="noStrike">
                <a:solidFill>
                  <a:srgbClr val="124F5C"/>
                </a:solidFill>
                <a:latin typeface="Arial"/>
                <a:ea typeface="Arial"/>
                <a:cs typeface="Arial"/>
                <a:sym typeface="Arial"/>
              </a:rPr>
              <a:t>Application name</a:t>
            </a:r>
            <a:endParaRPr b="0" i="0" sz="1600" u="none" cap="none" strike="noStrike">
              <a:solidFill>
                <a:srgbClr val="000000"/>
              </a:solidFill>
              <a:latin typeface="Arial"/>
              <a:ea typeface="Arial"/>
              <a:cs typeface="Arial"/>
              <a:sym typeface="Arial"/>
            </a:endParaRPr>
          </a:p>
          <a:p>
            <a:pPr indent="-227329" lvl="0" marL="432434" marR="0" rtl="0" algn="l">
              <a:lnSpc>
                <a:spcPct val="100000"/>
              </a:lnSpc>
              <a:spcBef>
                <a:spcPts val="960"/>
              </a:spcBef>
              <a:spcAft>
                <a:spcPts val="0"/>
              </a:spcAft>
              <a:buClr>
                <a:srgbClr val="000000"/>
              </a:buClr>
              <a:buSzPts val="1600"/>
              <a:buFont typeface="Arial"/>
              <a:buAutoNum type="arabicPeriod"/>
            </a:pPr>
            <a:r>
              <a:rPr b="1" i="0" lang="en-US" sz="1600" u="none" cap="none" strike="noStrike">
                <a:solidFill>
                  <a:srgbClr val="124F5C"/>
                </a:solidFill>
                <a:latin typeface="Arial"/>
                <a:ea typeface="Arial"/>
                <a:cs typeface="Arial"/>
                <a:sym typeface="Arial"/>
              </a:rPr>
              <a:t>Translated Review- </a:t>
            </a:r>
            <a:r>
              <a:rPr b="0" i="0" lang="en-US" sz="1600" u="none" cap="none" strike="noStrike">
                <a:solidFill>
                  <a:srgbClr val="124F5C"/>
                </a:solidFill>
                <a:latin typeface="Arial"/>
                <a:ea typeface="Arial"/>
                <a:cs typeface="Arial"/>
                <a:sym typeface="Arial"/>
              </a:rPr>
              <a:t>User review</a:t>
            </a:r>
            <a:endParaRPr b="0" i="0" sz="1600" u="none" cap="none" strike="noStrike">
              <a:solidFill>
                <a:srgbClr val="000000"/>
              </a:solidFill>
              <a:latin typeface="Arial"/>
              <a:ea typeface="Arial"/>
              <a:cs typeface="Arial"/>
              <a:sym typeface="Arial"/>
            </a:endParaRPr>
          </a:p>
          <a:p>
            <a:pPr indent="-227329" lvl="0" marL="432434" marR="0" rtl="0" algn="l">
              <a:lnSpc>
                <a:spcPct val="100000"/>
              </a:lnSpc>
              <a:spcBef>
                <a:spcPts val="960"/>
              </a:spcBef>
              <a:spcAft>
                <a:spcPts val="0"/>
              </a:spcAft>
              <a:buClr>
                <a:srgbClr val="000000"/>
              </a:buClr>
              <a:buSzPts val="1600"/>
              <a:buFont typeface="Arial"/>
              <a:buAutoNum type="arabicPeriod"/>
            </a:pPr>
            <a:r>
              <a:rPr b="1" i="0" lang="en-US" sz="1600" u="none" cap="none" strike="noStrike">
                <a:solidFill>
                  <a:srgbClr val="124F5C"/>
                </a:solidFill>
                <a:latin typeface="Arial"/>
                <a:ea typeface="Arial"/>
                <a:cs typeface="Arial"/>
                <a:sym typeface="Arial"/>
              </a:rPr>
              <a:t>Sentiment- </a:t>
            </a:r>
            <a:r>
              <a:rPr b="0" i="0" lang="en-US" sz="1600" u="none" cap="none" strike="noStrike">
                <a:solidFill>
                  <a:srgbClr val="124F5C"/>
                </a:solidFill>
                <a:latin typeface="Arial"/>
                <a:ea typeface="Arial"/>
                <a:cs typeface="Arial"/>
                <a:sym typeface="Arial"/>
              </a:rPr>
              <a:t>Positive/Negative/Neutral</a:t>
            </a:r>
            <a:endParaRPr b="0" i="0" sz="1600" u="none" cap="none" strike="noStrike">
              <a:solidFill>
                <a:srgbClr val="000000"/>
              </a:solidFill>
              <a:latin typeface="Arial"/>
              <a:ea typeface="Arial"/>
              <a:cs typeface="Arial"/>
              <a:sym typeface="Arial"/>
            </a:endParaRPr>
          </a:p>
          <a:p>
            <a:pPr indent="-227329" lvl="0" marL="432434" marR="0" rtl="0" algn="l">
              <a:lnSpc>
                <a:spcPct val="100000"/>
              </a:lnSpc>
              <a:spcBef>
                <a:spcPts val="960"/>
              </a:spcBef>
              <a:spcAft>
                <a:spcPts val="0"/>
              </a:spcAft>
              <a:buClr>
                <a:srgbClr val="000000"/>
              </a:buClr>
              <a:buSzPts val="1600"/>
              <a:buFont typeface="Arial"/>
              <a:buAutoNum type="arabicPeriod"/>
            </a:pPr>
            <a:r>
              <a:rPr b="1" i="0" lang="en-US" sz="1600" u="none" cap="none" strike="noStrike">
                <a:solidFill>
                  <a:srgbClr val="124F5C"/>
                </a:solidFill>
                <a:latin typeface="Arial"/>
                <a:ea typeface="Arial"/>
                <a:cs typeface="Arial"/>
                <a:sym typeface="Arial"/>
              </a:rPr>
              <a:t>Sentiment Polarity- </a:t>
            </a:r>
            <a:r>
              <a:rPr b="0" i="0" lang="en-US" sz="1600" u="none" cap="none" strike="noStrike">
                <a:solidFill>
                  <a:srgbClr val="124F5C"/>
                </a:solidFill>
                <a:latin typeface="Arial"/>
                <a:ea typeface="Arial"/>
                <a:cs typeface="Arial"/>
                <a:sym typeface="Arial"/>
              </a:rPr>
              <a:t>Sentiment polarity score</a:t>
            </a:r>
            <a:endParaRPr b="0" i="0" sz="1600" u="none" cap="none" strike="noStrike">
              <a:solidFill>
                <a:srgbClr val="000000"/>
              </a:solidFill>
              <a:latin typeface="Arial"/>
              <a:ea typeface="Arial"/>
              <a:cs typeface="Arial"/>
              <a:sym typeface="Arial"/>
            </a:endParaRPr>
          </a:p>
          <a:p>
            <a:pPr indent="-227329" lvl="0" marL="432434" marR="0" rtl="0" algn="l">
              <a:lnSpc>
                <a:spcPct val="100000"/>
              </a:lnSpc>
              <a:spcBef>
                <a:spcPts val="965"/>
              </a:spcBef>
              <a:spcAft>
                <a:spcPts val="0"/>
              </a:spcAft>
              <a:buClr>
                <a:srgbClr val="000000"/>
              </a:buClr>
              <a:buSzPts val="1600"/>
              <a:buFont typeface="Arial"/>
              <a:buAutoNum type="arabicPeriod"/>
            </a:pPr>
            <a:r>
              <a:rPr b="1" i="0" lang="en-US" sz="1600" u="none" cap="none" strike="noStrike">
                <a:solidFill>
                  <a:srgbClr val="124F5C"/>
                </a:solidFill>
                <a:latin typeface="Arial"/>
                <a:ea typeface="Arial"/>
                <a:cs typeface="Arial"/>
                <a:sym typeface="Arial"/>
              </a:rPr>
              <a:t>Sentiment Subjectivity- </a:t>
            </a:r>
            <a:r>
              <a:rPr b="0" i="0" lang="en-US" sz="1600" u="none" cap="none" strike="noStrike">
                <a:solidFill>
                  <a:srgbClr val="124F5C"/>
                </a:solidFill>
                <a:latin typeface="Arial"/>
                <a:ea typeface="Arial"/>
                <a:cs typeface="Arial"/>
                <a:sym typeface="Arial"/>
              </a:rPr>
              <a:t>Sentiment subjectivity score</a:t>
            </a:r>
            <a:endParaRPr b="0" i="0" sz="1600" u="none" cap="none" strike="noStrike">
              <a:solidFill>
                <a:srgbClr val="000000"/>
              </a:solidFill>
              <a:latin typeface="Arial"/>
              <a:ea typeface="Arial"/>
              <a:cs typeface="Arial"/>
              <a:sym typeface="Arial"/>
            </a:endParaRPr>
          </a:p>
        </p:txBody>
      </p:sp>
      <p:pic>
        <p:nvPicPr>
          <p:cNvPr descr="7 Best Shopify Product Review Apps to Boost Online Business" id="851" name="Google Shape;851;p273"/>
          <p:cNvPicPr preferRelativeResize="0"/>
          <p:nvPr/>
        </p:nvPicPr>
        <p:blipFill rotWithShape="1">
          <a:blip r:embed="rId3">
            <a:alphaModFix/>
          </a:blip>
          <a:srcRect b="0" l="0" r="0" t="0"/>
          <a:stretch/>
        </p:blipFill>
        <p:spPr>
          <a:xfrm>
            <a:off x="4673164" y="3006873"/>
            <a:ext cx="4470836" cy="2136627"/>
          </a:xfrm>
          <a:prstGeom prst="rect">
            <a:avLst/>
          </a:prstGeom>
          <a:gradFill>
            <a:gsLst>
              <a:gs pos="0">
                <a:srgbClr val="00ABC0"/>
              </a:gs>
              <a:gs pos="100000">
                <a:srgbClr val="94ECFD"/>
              </a:gs>
            </a:gsLst>
            <a:lin ang="16200000" scaled="0"/>
          </a:gradFill>
          <a:ln>
            <a:noFill/>
          </a:ln>
          <a:effectLst>
            <a:outerShdw blurRad="40000" rotWithShape="0" dir="5400000" dist="23000">
              <a:srgbClr val="000000">
                <a:alpha val="34509"/>
              </a:srgbClr>
            </a:outerShdw>
          </a:effectLst>
        </p:spPr>
      </p:pic>
      <p:sp>
        <p:nvSpPr>
          <p:cNvPr id="852" name="Google Shape;852;p273"/>
          <p:cNvSpPr/>
          <p:nvPr/>
        </p:nvSpPr>
        <p:spPr>
          <a:xfrm>
            <a:off x="198379" y="182757"/>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274"/>
          <p:cNvSpPr txBox="1"/>
          <p:nvPr>
            <p:ph type="title"/>
          </p:nvPr>
        </p:nvSpPr>
        <p:spPr>
          <a:xfrm>
            <a:off x="1438147" y="437134"/>
            <a:ext cx="4010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1400"/>
              <a:buNone/>
            </a:pPr>
            <a:r>
              <a:rPr b="1" lang="en-US" sz="2400">
                <a:solidFill>
                  <a:srgbClr val="292929"/>
                </a:solidFill>
                <a:latin typeface="Old Standard TT"/>
                <a:ea typeface="Old Standard TT"/>
                <a:cs typeface="Old Standard TT"/>
                <a:sym typeface="Old Standard TT"/>
              </a:rPr>
              <a:t>OVERVIEW OF ANALYSIS</a:t>
            </a:r>
            <a:endParaRPr>
              <a:solidFill>
                <a:srgbClr val="292929"/>
              </a:solidFill>
            </a:endParaRPr>
          </a:p>
        </p:txBody>
      </p:sp>
      <p:grpSp>
        <p:nvGrpSpPr>
          <p:cNvPr id="858" name="Google Shape;858;p274"/>
          <p:cNvGrpSpPr/>
          <p:nvPr/>
        </p:nvGrpSpPr>
        <p:grpSpPr>
          <a:xfrm>
            <a:off x="478536" y="263652"/>
            <a:ext cx="809244" cy="809244"/>
            <a:chOff x="478536" y="263652"/>
            <a:chExt cx="809244" cy="809244"/>
          </a:xfrm>
        </p:grpSpPr>
        <p:sp>
          <p:nvSpPr>
            <p:cNvPr id="859" name="Google Shape;859;p274"/>
            <p:cNvSpPr/>
            <p:nvPr/>
          </p:nvSpPr>
          <p:spPr>
            <a:xfrm>
              <a:off x="478536" y="263652"/>
              <a:ext cx="809244" cy="8092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274"/>
            <p:cNvSpPr/>
            <p:nvPr/>
          </p:nvSpPr>
          <p:spPr>
            <a:xfrm>
              <a:off x="537972" y="303276"/>
              <a:ext cx="694944" cy="69646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1" name="Google Shape;861;p274"/>
          <p:cNvSpPr/>
          <p:nvPr/>
        </p:nvSpPr>
        <p:spPr>
          <a:xfrm>
            <a:off x="5632703" y="1190244"/>
            <a:ext cx="3305810" cy="669290"/>
          </a:xfrm>
          <a:custGeom>
            <a:rect b="b" l="l" r="r" t="t"/>
            <a:pathLst>
              <a:path extrusionOk="0" h="669289" w="330580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274"/>
          <p:cNvSpPr txBox="1"/>
          <p:nvPr/>
        </p:nvSpPr>
        <p:spPr>
          <a:xfrm>
            <a:off x="6277102" y="1368374"/>
            <a:ext cx="2016760" cy="3003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Predictive Modeling</a:t>
            </a:r>
            <a:endParaRPr b="0" i="0" sz="1800" u="none" cap="none" strike="noStrike">
              <a:solidFill>
                <a:srgbClr val="000000"/>
              </a:solidFill>
              <a:latin typeface="Arial"/>
              <a:ea typeface="Arial"/>
              <a:cs typeface="Arial"/>
              <a:sym typeface="Arial"/>
            </a:endParaRPr>
          </a:p>
        </p:txBody>
      </p:sp>
      <p:sp>
        <p:nvSpPr>
          <p:cNvPr id="863" name="Google Shape;863;p274"/>
          <p:cNvSpPr txBox="1"/>
          <p:nvPr/>
        </p:nvSpPr>
        <p:spPr>
          <a:xfrm>
            <a:off x="6308597" y="2720086"/>
            <a:ext cx="1905000" cy="1603375"/>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Formulate a  statistical model to  forecast an  outcome using  relevant predictors</a:t>
            </a:r>
            <a:endParaRPr b="0" i="0" sz="1800" u="none" cap="none" strike="noStrike">
              <a:solidFill>
                <a:srgbClr val="000000"/>
              </a:solidFill>
              <a:latin typeface="Arial"/>
              <a:ea typeface="Arial"/>
              <a:cs typeface="Arial"/>
              <a:sym typeface="Arial"/>
            </a:endParaRPr>
          </a:p>
        </p:txBody>
      </p:sp>
      <p:sp>
        <p:nvSpPr>
          <p:cNvPr id="864" name="Google Shape;864;p274"/>
          <p:cNvSpPr/>
          <p:nvPr/>
        </p:nvSpPr>
        <p:spPr>
          <a:xfrm>
            <a:off x="0" y="1190244"/>
            <a:ext cx="3546475" cy="669290"/>
          </a:xfrm>
          <a:custGeom>
            <a:rect b="b" l="l" r="r" t="t"/>
            <a:pathLst>
              <a:path extrusionOk="0" h="669289" w="3546475">
                <a:moveTo>
                  <a:pt x="3211830" y="0"/>
                </a:moveTo>
                <a:lnTo>
                  <a:pt x="0" y="0"/>
                </a:lnTo>
                <a:lnTo>
                  <a:pt x="0" y="669035"/>
                </a:lnTo>
                <a:lnTo>
                  <a:pt x="3211830" y="669035"/>
                </a:lnTo>
                <a:lnTo>
                  <a:pt x="3546348" y="334517"/>
                </a:lnTo>
                <a:lnTo>
                  <a:pt x="3211830" y="0"/>
                </a:lnTo>
                <a:close/>
              </a:path>
            </a:pathLst>
          </a:custGeom>
          <a:solidFill>
            <a:srgbClr val="359E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274"/>
          <p:cNvSpPr txBox="1"/>
          <p:nvPr/>
        </p:nvSpPr>
        <p:spPr>
          <a:xfrm>
            <a:off x="955649" y="1368933"/>
            <a:ext cx="147002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Data Cleaning</a:t>
            </a:r>
            <a:endParaRPr b="0" i="0" sz="1800" u="none" cap="none" strike="noStrike">
              <a:solidFill>
                <a:srgbClr val="000000"/>
              </a:solidFill>
              <a:latin typeface="Arial"/>
              <a:ea typeface="Arial"/>
              <a:cs typeface="Arial"/>
              <a:sym typeface="Arial"/>
            </a:endParaRPr>
          </a:p>
        </p:txBody>
      </p:sp>
      <p:sp>
        <p:nvSpPr>
          <p:cNvPr id="866" name="Google Shape;866;p274"/>
          <p:cNvSpPr txBox="1"/>
          <p:nvPr/>
        </p:nvSpPr>
        <p:spPr>
          <a:xfrm>
            <a:off x="734059" y="2685750"/>
            <a:ext cx="2065655" cy="1288415"/>
          </a:xfrm>
          <a:prstGeom prst="rect">
            <a:avLst/>
          </a:prstGeom>
          <a:noFill/>
          <a:ln>
            <a:noFill/>
          </a:ln>
        </p:spPr>
        <p:txBody>
          <a:bodyPr anchorCtr="0" anchor="t" bIns="0" lIns="0" spcFirstLastPara="1" rIns="0" wrap="square" tIns="13325">
            <a:spAutoFit/>
          </a:bodyPr>
          <a:lstStyle/>
          <a:p>
            <a:pPr indent="0" lvl="0" marL="12700" marR="5080" rtl="0" algn="l">
              <a:lnSpc>
                <a:spcPct val="114999"/>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Understand the  structure of the  dataset and clean  data before analysis</a:t>
            </a:r>
            <a:endParaRPr b="0" i="0" sz="1800" u="none" cap="none" strike="noStrike">
              <a:solidFill>
                <a:srgbClr val="000000"/>
              </a:solidFill>
              <a:latin typeface="Arial"/>
              <a:ea typeface="Arial"/>
              <a:cs typeface="Arial"/>
              <a:sym typeface="Arial"/>
            </a:endParaRPr>
          </a:p>
        </p:txBody>
      </p:sp>
      <p:sp>
        <p:nvSpPr>
          <p:cNvPr id="867" name="Google Shape;867;p274"/>
          <p:cNvSpPr/>
          <p:nvPr/>
        </p:nvSpPr>
        <p:spPr>
          <a:xfrm>
            <a:off x="2944367" y="1190244"/>
            <a:ext cx="3305810" cy="669290"/>
          </a:xfrm>
          <a:custGeom>
            <a:rect b="b" l="l" r="r" t="t"/>
            <a:pathLst>
              <a:path extrusionOk="0" h="669289" w="3305810">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74"/>
          <p:cNvSpPr txBox="1"/>
          <p:nvPr/>
        </p:nvSpPr>
        <p:spPr>
          <a:xfrm>
            <a:off x="3742690" y="1368374"/>
            <a:ext cx="1710689" cy="3003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Data Exploration</a:t>
            </a:r>
            <a:endParaRPr b="0" i="0" sz="1800" u="none" cap="none" strike="noStrike">
              <a:solidFill>
                <a:srgbClr val="000000"/>
              </a:solidFill>
              <a:latin typeface="Arial"/>
              <a:ea typeface="Arial"/>
              <a:cs typeface="Arial"/>
              <a:sym typeface="Arial"/>
            </a:endParaRPr>
          </a:p>
        </p:txBody>
      </p:sp>
      <p:sp>
        <p:nvSpPr>
          <p:cNvPr id="869" name="Google Shape;869;p274"/>
          <p:cNvSpPr txBox="1"/>
          <p:nvPr/>
        </p:nvSpPr>
        <p:spPr>
          <a:xfrm>
            <a:off x="3626358" y="2659231"/>
            <a:ext cx="1993900" cy="1918970"/>
          </a:xfrm>
          <a:prstGeom prst="rect">
            <a:avLst/>
          </a:prstGeom>
          <a:noFill/>
          <a:ln>
            <a:noFill/>
          </a:ln>
        </p:spPr>
        <p:txBody>
          <a:bodyPr anchorCtr="0" anchor="t" bIns="0" lIns="0" spcFirstLastPara="1" rIns="0" wrap="square" tIns="12050">
            <a:spAutoFit/>
          </a:bodyPr>
          <a:lstStyle/>
          <a:p>
            <a:pPr indent="0" lvl="0" marL="12700" marR="5080" rtl="0" algn="l">
              <a:lnSpc>
                <a:spcPct val="114999"/>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Uncover initial  patterns,  characteristics, and  points of interest  using visual  exploration</a:t>
            </a:r>
            <a:endParaRPr b="0" i="0" sz="1800" u="none" cap="none" strike="noStrike">
              <a:solidFill>
                <a:srgbClr val="000000"/>
              </a:solidFill>
              <a:latin typeface="Arial"/>
              <a:ea typeface="Arial"/>
              <a:cs typeface="Arial"/>
              <a:sym typeface="Arial"/>
            </a:endParaRPr>
          </a:p>
        </p:txBody>
      </p:sp>
      <p:sp>
        <p:nvSpPr>
          <p:cNvPr id="870" name="Google Shape;870;p274"/>
          <p:cNvSpPr/>
          <p:nvPr/>
        </p:nvSpPr>
        <p:spPr>
          <a:xfrm>
            <a:off x="4454652" y="1927860"/>
            <a:ext cx="617220" cy="61569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74"/>
          <p:cNvSpPr/>
          <p:nvPr/>
        </p:nvSpPr>
        <p:spPr>
          <a:xfrm>
            <a:off x="7083552" y="1941576"/>
            <a:ext cx="527303" cy="52578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74"/>
          <p:cNvSpPr/>
          <p:nvPr/>
        </p:nvSpPr>
        <p:spPr>
          <a:xfrm>
            <a:off x="1232916" y="1941576"/>
            <a:ext cx="617220" cy="61569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2022-03-16T09:49:32Z</dcterms:created>
</cp:coreProperties>
</file>